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90" r:id="rId2"/>
  </p:sldMasterIdLst>
  <p:notesMasterIdLst>
    <p:notesMasterId r:id="rId27"/>
  </p:notesMasterIdLst>
  <p:handoutMasterIdLst>
    <p:handoutMasterId r:id="rId28"/>
  </p:handoutMasterIdLst>
  <p:sldIdLst>
    <p:sldId id="353" r:id="rId3"/>
    <p:sldId id="276" r:id="rId4"/>
    <p:sldId id="259" r:id="rId5"/>
    <p:sldId id="374" r:id="rId6"/>
    <p:sldId id="376" r:id="rId7"/>
    <p:sldId id="360" r:id="rId8"/>
    <p:sldId id="364" r:id="rId9"/>
    <p:sldId id="355" r:id="rId10"/>
    <p:sldId id="365" r:id="rId11"/>
    <p:sldId id="366" r:id="rId12"/>
    <p:sldId id="367" r:id="rId13"/>
    <p:sldId id="362" r:id="rId14"/>
    <p:sldId id="377" r:id="rId15"/>
    <p:sldId id="363" r:id="rId16"/>
    <p:sldId id="369" r:id="rId17"/>
    <p:sldId id="356" r:id="rId18"/>
    <p:sldId id="370" r:id="rId19"/>
    <p:sldId id="372" r:id="rId20"/>
    <p:sldId id="379" r:id="rId21"/>
    <p:sldId id="357" r:id="rId22"/>
    <p:sldId id="373" r:id="rId23"/>
    <p:sldId id="378" r:id="rId24"/>
    <p:sldId id="358" r:id="rId25"/>
    <p:sldId id="299" r:id="rId2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Master 1" id="{84F78FB4-A8E8-48DB-B4A7-E63D1BCD5003}">
          <p14:sldIdLst>
            <p14:sldId id="353"/>
            <p14:sldId id="276"/>
            <p14:sldId id="259"/>
            <p14:sldId id="374"/>
            <p14:sldId id="376"/>
            <p14:sldId id="360"/>
            <p14:sldId id="364"/>
            <p14:sldId id="355"/>
            <p14:sldId id="365"/>
            <p14:sldId id="366"/>
            <p14:sldId id="367"/>
            <p14:sldId id="362"/>
            <p14:sldId id="377"/>
            <p14:sldId id="363"/>
            <p14:sldId id="369"/>
            <p14:sldId id="356"/>
            <p14:sldId id="370"/>
            <p14:sldId id="372"/>
            <p14:sldId id="379"/>
            <p14:sldId id="357"/>
            <p14:sldId id="373"/>
            <p14:sldId id="378"/>
            <p14:sldId id="358"/>
            <p14:sldId id="29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4626"/>
    <a:srgbClr val="343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7C23EC-C684-48B4-BC35-78B1E8972D1B}" v="6" dt="2023-11-23T00:58:09.917"/>
  </p1510:revLst>
</p1510:revInfo>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43" autoAdjust="0"/>
    <p:restoredTop sz="67399" autoAdjust="0"/>
  </p:normalViewPr>
  <p:slideViewPr>
    <p:cSldViewPr snapToGrid="0" snapToObjects="1">
      <p:cViewPr varScale="1">
        <p:scale>
          <a:sx n="117" d="100"/>
          <a:sy n="117" d="100"/>
        </p:scale>
        <p:origin x="114" y="504"/>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171" d="100"/>
          <a:sy n="171" d="100"/>
        </p:scale>
        <p:origin x="655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ie Barba" userId="470d19f1-e575-476b-bbde-f2e0145e69d2" providerId="ADAL" clId="{E77C23EC-C684-48B4-BC35-78B1E8972D1B}"/>
    <pc:docChg chg="custSel addSld delSld modSld modSection">
      <pc:chgData name="Angie Barba" userId="470d19f1-e575-476b-bbde-f2e0145e69d2" providerId="ADAL" clId="{E77C23EC-C684-48B4-BC35-78B1E8972D1B}" dt="2023-11-23T01:04:04.702" v="671" actId="20577"/>
      <pc:docMkLst>
        <pc:docMk/>
      </pc:docMkLst>
      <pc:sldChg chg="modNotesTx">
        <pc:chgData name="Angie Barba" userId="470d19f1-e575-476b-bbde-f2e0145e69d2" providerId="ADAL" clId="{E77C23EC-C684-48B4-BC35-78B1E8972D1B}" dt="2023-11-22T23:49:58.468" v="46" actId="20577"/>
        <pc:sldMkLst>
          <pc:docMk/>
          <pc:sldMk cId="0" sldId="259"/>
        </pc:sldMkLst>
      </pc:sldChg>
      <pc:sldChg chg="del">
        <pc:chgData name="Angie Barba" userId="470d19f1-e575-476b-bbde-f2e0145e69d2" providerId="ADAL" clId="{E77C23EC-C684-48B4-BC35-78B1E8972D1B}" dt="2023-11-22T23:57:14.237" v="588" actId="47"/>
        <pc:sldMkLst>
          <pc:docMk/>
          <pc:sldMk cId="2824187117" sldId="343"/>
        </pc:sldMkLst>
      </pc:sldChg>
      <pc:sldChg chg="del">
        <pc:chgData name="Angie Barba" userId="470d19f1-e575-476b-bbde-f2e0145e69d2" providerId="ADAL" clId="{E77C23EC-C684-48B4-BC35-78B1E8972D1B}" dt="2023-11-22T23:57:05.847" v="584" actId="47"/>
        <pc:sldMkLst>
          <pc:docMk/>
          <pc:sldMk cId="2688162990" sldId="352"/>
        </pc:sldMkLst>
      </pc:sldChg>
      <pc:sldChg chg="del">
        <pc:chgData name="Angie Barba" userId="470d19f1-e575-476b-bbde-f2e0145e69d2" providerId="ADAL" clId="{E77C23EC-C684-48B4-BC35-78B1E8972D1B}" dt="2023-11-22T23:57:11.167" v="586" actId="47"/>
        <pc:sldMkLst>
          <pc:docMk/>
          <pc:sldMk cId="3557376743" sldId="354"/>
        </pc:sldMkLst>
      </pc:sldChg>
      <pc:sldChg chg="modSp mod modNotesTx">
        <pc:chgData name="Angie Barba" userId="470d19f1-e575-476b-bbde-f2e0145e69d2" providerId="ADAL" clId="{E77C23EC-C684-48B4-BC35-78B1E8972D1B}" dt="2023-11-23T01:04:04.702" v="671" actId="20577"/>
        <pc:sldMkLst>
          <pc:docMk/>
          <pc:sldMk cId="2520575954" sldId="358"/>
        </pc:sldMkLst>
        <pc:spChg chg="mod">
          <ac:chgData name="Angie Barba" userId="470d19f1-e575-476b-bbde-f2e0145e69d2" providerId="ADAL" clId="{E77C23EC-C684-48B4-BC35-78B1E8972D1B}" dt="2023-11-23T01:04:04.702" v="671" actId="20577"/>
          <ac:spMkLst>
            <pc:docMk/>
            <pc:sldMk cId="2520575954" sldId="358"/>
            <ac:spMk id="3" creationId="{A67A22E3-F41C-3D79-CF2D-8E7EB158010D}"/>
          </ac:spMkLst>
        </pc:spChg>
      </pc:sldChg>
      <pc:sldChg chg="del">
        <pc:chgData name="Angie Barba" userId="470d19f1-e575-476b-bbde-f2e0145e69d2" providerId="ADAL" clId="{E77C23EC-C684-48B4-BC35-78B1E8972D1B}" dt="2023-11-22T23:57:08.150" v="585" actId="47"/>
        <pc:sldMkLst>
          <pc:docMk/>
          <pc:sldMk cId="1093428812" sldId="359"/>
        </pc:sldMkLst>
      </pc:sldChg>
      <pc:sldChg chg="modNotesTx">
        <pc:chgData name="Angie Barba" userId="470d19f1-e575-476b-bbde-f2e0145e69d2" providerId="ADAL" clId="{E77C23EC-C684-48B4-BC35-78B1E8972D1B}" dt="2023-11-22T23:50:55.273" v="72"/>
        <pc:sldMkLst>
          <pc:docMk/>
          <pc:sldMk cId="3836262945" sldId="360"/>
        </pc:sldMkLst>
      </pc:sldChg>
      <pc:sldChg chg="modNotesTx">
        <pc:chgData name="Angie Barba" userId="470d19f1-e575-476b-bbde-f2e0145e69d2" providerId="ADAL" clId="{E77C23EC-C684-48B4-BC35-78B1E8972D1B}" dt="2023-11-22T23:58:44.081" v="659" actId="20577"/>
        <pc:sldMkLst>
          <pc:docMk/>
          <pc:sldMk cId="2366215370" sldId="365"/>
        </pc:sldMkLst>
      </pc:sldChg>
      <pc:sldChg chg="del">
        <pc:chgData name="Angie Barba" userId="470d19f1-e575-476b-bbde-f2e0145e69d2" providerId="ADAL" clId="{E77C23EC-C684-48B4-BC35-78B1E8972D1B}" dt="2023-11-22T23:57:12.757" v="587" actId="47"/>
        <pc:sldMkLst>
          <pc:docMk/>
          <pc:sldMk cId="2914306167" sldId="368"/>
        </pc:sldMkLst>
      </pc:sldChg>
      <pc:sldChg chg="modNotesTx">
        <pc:chgData name="Angie Barba" userId="470d19f1-e575-476b-bbde-f2e0145e69d2" providerId="ADAL" clId="{E77C23EC-C684-48B4-BC35-78B1E8972D1B}" dt="2023-11-23T00:57:29.898" v="664" actId="20577"/>
        <pc:sldMkLst>
          <pc:docMk/>
          <pc:sldMk cId="2986420456" sldId="369"/>
        </pc:sldMkLst>
      </pc:sldChg>
      <pc:sldChg chg="modNotesTx">
        <pc:chgData name="Angie Barba" userId="470d19f1-e575-476b-bbde-f2e0145e69d2" providerId="ADAL" clId="{E77C23EC-C684-48B4-BC35-78B1E8972D1B}" dt="2023-11-23T00:58:07.358" v="666" actId="6549"/>
        <pc:sldMkLst>
          <pc:docMk/>
          <pc:sldMk cId="2890619757" sldId="370"/>
        </pc:sldMkLst>
      </pc:sldChg>
      <pc:sldChg chg="modNotesTx">
        <pc:chgData name="Angie Barba" userId="470d19f1-e575-476b-bbde-f2e0145e69d2" providerId="ADAL" clId="{E77C23EC-C684-48B4-BC35-78B1E8972D1B}" dt="2023-11-22T23:51:51.304" v="75" actId="20577"/>
        <pc:sldMkLst>
          <pc:docMk/>
          <pc:sldMk cId="1464423328" sldId="372"/>
        </pc:sldMkLst>
      </pc:sldChg>
      <pc:sldChg chg="modNotesTx">
        <pc:chgData name="Angie Barba" userId="470d19f1-e575-476b-bbde-f2e0145e69d2" providerId="ADAL" clId="{E77C23EC-C684-48B4-BC35-78B1E8972D1B}" dt="2023-11-22T23:50:52.364" v="71" actId="20577"/>
        <pc:sldMkLst>
          <pc:docMk/>
          <pc:sldMk cId="650115500" sldId="376"/>
        </pc:sldMkLst>
      </pc:sldChg>
      <pc:sldChg chg="modNotesTx">
        <pc:chgData name="Angie Barba" userId="470d19f1-e575-476b-bbde-f2e0145e69d2" providerId="ADAL" clId="{E77C23EC-C684-48B4-BC35-78B1E8972D1B}" dt="2023-11-22T23:59:12.210" v="661" actId="6549"/>
        <pc:sldMkLst>
          <pc:docMk/>
          <pc:sldMk cId="3524379389" sldId="377"/>
        </pc:sldMkLst>
      </pc:sldChg>
      <pc:sldChg chg="addSp modSp add mod modNotesTx">
        <pc:chgData name="Angie Barba" userId="470d19f1-e575-476b-bbde-f2e0145e69d2" providerId="ADAL" clId="{E77C23EC-C684-48B4-BC35-78B1E8972D1B}" dt="2023-11-22T23:54:34.092" v="583" actId="20577"/>
        <pc:sldMkLst>
          <pc:docMk/>
          <pc:sldMk cId="2893949941" sldId="379"/>
        </pc:sldMkLst>
        <pc:spChg chg="mod">
          <ac:chgData name="Angie Barba" userId="470d19f1-e575-476b-bbde-f2e0145e69d2" providerId="ADAL" clId="{E77C23EC-C684-48B4-BC35-78B1E8972D1B}" dt="2023-11-22T23:53:27.065" v="343" actId="1076"/>
          <ac:spMkLst>
            <pc:docMk/>
            <pc:sldMk cId="2893949941" sldId="379"/>
            <ac:spMk id="13" creationId="{3FC64E3A-CA5D-CB96-BA25-4C8F51A3DCCE}"/>
          </ac:spMkLst>
        </pc:spChg>
        <pc:cxnChg chg="add mod">
          <ac:chgData name="Angie Barba" userId="470d19f1-e575-476b-bbde-f2e0145e69d2" providerId="ADAL" clId="{E77C23EC-C684-48B4-BC35-78B1E8972D1B}" dt="2023-11-22T23:52:46.351" v="155" actId="1076"/>
          <ac:cxnSpMkLst>
            <pc:docMk/>
            <pc:sldMk cId="2893949941" sldId="379"/>
            <ac:cxnSpMk id="7" creationId="{CF8482A1-BF7C-5761-A7A1-46ADDF42FF38}"/>
          </ac:cxnSpMkLst>
        </pc:cxnChg>
        <pc:cxnChg chg="add mod">
          <ac:chgData name="Angie Barba" userId="470d19f1-e575-476b-bbde-f2e0145e69d2" providerId="ADAL" clId="{E77C23EC-C684-48B4-BC35-78B1E8972D1B}" dt="2023-11-22T23:53:33.522" v="345" actId="14100"/>
          <ac:cxnSpMkLst>
            <pc:docMk/>
            <pc:sldMk cId="2893949941" sldId="379"/>
            <ac:cxnSpMk id="8" creationId="{E22D58BF-CA24-2555-C610-C2D17271F4A6}"/>
          </ac:cxnSpMkLst>
        </pc:cxnChg>
        <pc:cxnChg chg="mod">
          <ac:chgData name="Angie Barba" userId="470d19f1-e575-476b-bbde-f2e0145e69d2" providerId="ADAL" clId="{E77C23EC-C684-48B4-BC35-78B1E8972D1B}" dt="2023-11-22T23:52:13.239" v="141" actId="1076"/>
          <ac:cxnSpMkLst>
            <pc:docMk/>
            <pc:sldMk cId="2893949941" sldId="379"/>
            <ac:cxnSpMk id="9" creationId="{33BD5332-137F-69C2-2533-51A3043B9C3D}"/>
          </ac:cxnSpMkLst>
        </pc:cxnChg>
        <pc:cxnChg chg="mod">
          <ac:chgData name="Angie Barba" userId="470d19f1-e575-476b-bbde-f2e0145e69d2" providerId="ADAL" clId="{E77C23EC-C684-48B4-BC35-78B1E8972D1B}" dt="2023-11-22T23:53:29.309" v="344" actId="14100"/>
          <ac:cxnSpMkLst>
            <pc:docMk/>
            <pc:sldMk cId="2893949941" sldId="379"/>
            <ac:cxnSpMk id="12" creationId="{4A5C0083-786A-8193-E821-2FC4B24D2A18}"/>
          </ac:cxnSpMkLst>
        </pc:cxnChg>
      </pc:sldChg>
      <pc:sldMasterChg chg="delSldLayout">
        <pc:chgData name="Angie Barba" userId="470d19f1-e575-476b-bbde-f2e0145e69d2" providerId="ADAL" clId="{E77C23EC-C684-48B4-BC35-78B1E8972D1B}" dt="2023-11-22T23:57:11.167" v="586" actId="47"/>
        <pc:sldMasterMkLst>
          <pc:docMk/>
          <pc:sldMasterMk cId="0" sldId="2147483648"/>
        </pc:sldMasterMkLst>
        <pc:sldLayoutChg chg="del">
          <pc:chgData name="Angie Barba" userId="470d19f1-e575-476b-bbde-f2e0145e69d2" providerId="ADAL" clId="{E77C23EC-C684-48B4-BC35-78B1E8972D1B}" dt="2023-11-22T23:57:11.167" v="586" actId="47"/>
          <pc:sldLayoutMkLst>
            <pc:docMk/>
            <pc:sldMasterMk cId="0" sldId="2147483648"/>
            <pc:sldLayoutMk cId="391354077" sldId="2147483847"/>
          </pc:sldLayoutMkLst>
        </pc:sldLayoutChg>
      </pc:sldMasterChg>
    </pc:docChg>
  </pc:docChgLst>
  <pc:docChgLst>
    <pc:chgData name="Angie Barba" userId="470d19f1-e575-476b-bbde-f2e0145e69d2" providerId="ADAL" clId="{C7E284BA-BE3B-45E4-9EB9-6C137B67F519}"/>
    <pc:docChg chg="undo custSel addSld delSld modSld sldOrd delSection modSection">
      <pc:chgData name="Angie Barba" userId="470d19f1-e575-476b-bbde-f2e0145e69d2" providerId="ADAL" clId="{C7E284BA-BE3B-45E4-9EB9-6C137B67F519}" dt="2023-11-21T01:30:50.456" v="15770"/>
      <pc:docMkLst>
        <pc:docMk/>
      </pc:docMkLst>
      <pc:sldChg chg="addSp delSp modSp mod ord modNotesTx">
        <pc:chgData name="Angie Barba" userId="470d19f1-e575-476b-bbde-f2e0145e69d2" providerId="ADAL" clId="{C7E284BA-BE3B-45E4-9EB9-6C137B67F519}" dt="2023-11-21T01:12:04.908" v="15102" actId="1076"/>
        <pc:sldMkLst>
          <pc:docMk/>
          <pc:sldMk cId="0" sldId="259"/>
        </pc:sldMkLst>
        <pc:spChg chg="mod">
          <ac:chgData name="Angie Barba" userId="470d19f1-e575-476b-bbde-f2e0145e69d2" providerId="ADAL" clId="{C7E284BA-BE3B-45E4-9EB9-6C137B67F519}" dt="2023-11-21T00:26:30.274" v="12921" actId="20577"/>
          <ac:spMkLst>
            <pc:docMk/>
            <pc:sldMk cId="0" sldId="259"/>
            <ac:spMk id="2" creationId="{E2AEAF44-F909-4580-862E-7EB331AAAEC3}"/>
          </ac:spMkLst>
        </pc:spChg>
        <pc:spChg chg="add mod">
          <ac:chgData name="Angie Barba" userId="470d19f1-e575-476b-bbde-f2e0145e69d2" providerId="ADAL" clId="{C7E284BA-BE3B-45E4-9EB9-6C137B67F519}" dt="2023-11-21T01:12:04.908" v="15102" actId="1076"/>
          <ac:spMkLst>
            <pc:docMk/>
            <pc:sldMk cId="0" sldId="259"/>
            <ac:spMk id="3" creationId="{A67A22E3-F41C-3D79-CF2D-8E7EB158010D}"/>
          </ac:spMkLst>
        </pc:spChg>
        <pc:spChg chg="add del mod">
          <ac:chgData name="Angie Barba" userId="470d19f1-e575-476b-bbde-f2e0145e69d2" providerId="ADAL" clId="{C7E284BA-BE3B-45E4-9EB9-6C137B67F519}" dt="2023-11-13T21:41:41.419" v="560" actId="21"/>
          <ac:spMkLst>
            <pc:docMk/>
            <pc:sldMk cId="0" sldId="259"/>
            <ac:spMk id="6" creationId="{BB3AB8BC-7011-C0C4-A6A1-73F7F168CAAE}"/>
          </ac:spMkLst>
        </pc:spChg>
        <pc:spChg chg="add del mod">
          <ac:chgData name="Angie Barba" userId="470d19f1-e575-476b-bbde-f2e0145e69d2" providerId="ADAL" clId="{C7E284BA-BE3B-45E4-9EB9-6C137B67F519}" dt="2023-11-13T21:41:41.419" v="560" actId="21"/>
          <ac:spMkLst>
            <pc:docMk/>
            <pc:sldMk cId="0" sldId="259"/>
            <ac:spMk id="7" creationId="{AA153253-15A0-1DCB-DE3E-07AE4BBAAB90}"/>
          </ac:spMkLst>
        </pc:spChg>
        <pc:spChg chg="add del mod">
          <ac:chgData name="Angie Barba" userId="470d19f1-e575-476b-bbde-f2e0145e69d2" providerId="ADAL" clId="{C7E284BA-BE3B-45E4-9EB9-6C137B67F519}" dt="2023-11-21T00:17:45.326" v="11887" actId="478"/>
          <ac:spMkLst>
            <pc:docMk/>
            <pc:sldMk cId="0" sldId="259"/>
            <ac:spMk id="9" creationId="{CEF27EDA-3582-E36A-1E8D-7D9BA8644A7D}"/>
          </ac:spMkLst>
        </pc:spChg>
        <pc:graphicFrameChg chg="add mod">
          <ac:chgData name="Angie Barba" userId="470d19f1-e575-476b-bbde-f2e0145e69d2" providerId="ADAL" clId="{C7E284BA-BE3B-45E4-9EB9-6C137B67F519}" dt="2023-11-13T21:54:42.527" v="854" actId="2711"/>
          <ac:graphicFrameMkLst>
            <pc:docMk/>
            <pc:sldMk cId="0" sldId="259"/>
            <ac:graphicFrameMk id="4" creationId="{CA30B2F5-9A88-F81E-4166-52C1DF442A67}"/>
          </ac:graphicFrameMkLst>
        </pc:graphicFrameChg>
        <pc:graphicFrameChg chg="add mod">
          <ac:chgData name="Angie Barba" userId="470d19f1-e575-476b-bbde-f2e0145e69d2" providerId="ADAL" clId="{C7E284BA-BE3B-45E4-9EB9-6C137B67F519}" dt="2023-11-13T21:49:04.010" v="663"/>
          <ac:graphicFrameMkLst>
            <pc:docMk/>
            <pc:sldMk cId="0" sldId="259"/>
            <ac:graphicFrameMk id="8" creationId="{CA30B2F5-9A88-F81E-4166-52C1DF442A67}"/>
          </ac:graphicFrameMkLst>
        </pc:graphicFrameChg>
        <pc:picChg chg="add del mod">
          <ac:chgData name="Angie Barba" userId="470d19f1-e575-476b-bbde-f2e0145e69d2" providerId="ADAL" clId="{C7E284BA-BE3B-45E4-9EB9-6C137B67F519}" dt="2023-11-13T21:41:41.419" v="560" actId="21"/>
          <ac:picMkLst>
            <pc:docMk/>
            <pc:sldMk cId="0" sldId="259"/>
            <ac:picMk id="5" creationId="{0847CFDA-F81F-5157-584B-59F159235B12}"/>
          </ac:picMkLst>
        </pc:picChg>
        <pc:picChg chg="add mod">
          <ac:chgData name="Angie Barba" userId="470d19f1-e575-476b-bbde-f2e0145e69d2" providerId="ADAL" clId="{C7E284BA-BE3B-45E4-9EB9-6C137B67F519}" dt="2023-11-21T00:26:59.227" v="12932" actId="1076"/>
          <ac:picMkLst>
            <pc:docMk/>
            <pc:sldMk cId="0" sldId="259"/>
            <ac:picMk id="6" creationId="{035232C5-E848-9841-F83C-2BA082AD3AE6}"/>
          </ac:picMkLst>
        </pc:picChg>
      </pc:sldChg>
      <pc:sldChg chg="del">
        <pc:chgData name="Angie Barba" userId="470d19f1-e575-476b-bbde-f2e0145e69d2" providerId="ADAL" clId="{C7E284BA-BE3B-45E4-9EB9-6C137B67F519}" dt="2023-11-03T02:52:57.230" v="72" actId="47"/>
        <pc:sldMkLst>
          <pc:docMk/>
          <pc:sldMk cId="1251977411" sldId="274"/>
        </pc:sldMkLst>
      </pc:sldChg>
      <pc:sldChg chg="del">
        <pc:chgData name="Angie Barba" userId="470d19f1-e575-476b-bbde-f2e0145e69d2" providerId="ADAL" clId="{C7E284BA-BE3B-45E4-9EB9-6C137B67F519}" dt="2023-11-03T03:04:57.165" v="430" actId="47"/>
        <pc:sldMkLst>
          <pc:docMk/>
          <pc:sldMk cId="2162883626" sldId="275"/>
        </pc:sldMkLst>
      </pc:sldChg>
      <pc:sldChg chg="ord modNotesTx">
        <pc:chgData name="Angie Barba" userId="470d19f1-e575-476b-bbde-f2e0145e69d2" providerId="ADAL" clId="{C7E284BA-BE3B-45E4-9EB9-6C137B67F519}" dt="2023-11-21T01:19:37.896" v="15356" actId="5793"/>
        <pc:sldMkLst>
          <pc:docMk/>
          <pc:sldMk cId="2699025404" sldId="276"/>
        </pc:sldMkLst>
      </pc:sldChg>
      <pc:sldChg chg="del">
        <pc:chgData name="Angie Barba" userId="470d19f1-e575-476b-bbde-f2e0145e69d2" providerId="ADAL" clId="{C7E284BA-BE3B-45E4-9EB9-6C137B67F519}" dt="2023-11-03T03:04:59.209" v="432" actId="47"/>
        <pc:sldMkLst>
          <pc:docMk/>
          <pc:sldMk cId="3635333258" sldId="298"/>
        </pc:sldMkLst>
      </pc:sldChg>
      <pc:sldChg chg="addSp delSp modSp modNotesTx">
        <pc:chgData name="Angie Barba" userId="470d19f1-e575-476b-bbde-f2e0145e69d2" providerId="ADAL" clId="{C7E284BA-BE3B-45E4-9EB9-6C137B67F519}" dt="2023-11-21T01:30:50.456" v="15770"/>
        <pc:sldMkLst>
          <pc:docMk/>
          <pc:sldMk cId="2933878217" sldId="299"/>
        </pc:sldMkLst>
        <pc:spChg chg="add mod">
          <ac:chgData name="Angie Barba" userId="470d19f1-e575-476b-bbde-f2e0145e69d2" providerId="ADAL" clId="{C7E284BA-BE3B-45E4-9EB9-6C137B67F519}" dt="2023-11-21T01:15:13.752" v="15166"/>
          <ac:spMkLst>
            <pc:docMk/>
            <pc:sldMk cId="2933878217" sldId="299"/>
            <ac:spMk id="2" creationId="{634415EC-033A-5FA9-CDB0-BC3A08348616}"/>
          </ac:spMkLst>
        </pc:spChg>
        <pc:spChg chg="del">
          <ac:chgData name="Angie Barba" userId="470d19f1-e575-476b-bbde-f2e0145e69d2" providerId="ADAL" clId="{C7E284BA-BE3B-45E4-9EB9-6C137B67F519}" dt="2023-11-21T01:15:13.752" v="15166"/>
          <ac:spMkLst>
            <pc:docMk/>
            <pc:sldMk cId="2933878217" sldId="299"/>
            <ac:spMk id="3" creationId="{50E997EE-C21F-4531-959E-4A54DE084197}"/>
          </ac:spMkLst>
        </pc:spChg>
      </pc:sldChg>
      <pc:sldChg chg="del">
        <pc:chgData name="Angie Barba" userId="470d19f1-e575-476b-bbde-f2e0145e69d2" providerId="ADAL" clId="{C7E284BA-BE3B-45E4-9EB9-6C137B67F519}" dt="2023-11-03T03:05:07.685" v="434" actId="47"/>
        <pc:sldMkLst>
          <pc:docMk/>
          <pc:sldMk cId="1337723783" sldId="306"/>
        </pc:sldMkLst>
      </pc:sldChg>
      <pc:sldChg chg="del">
        <pc:chgData name="Angie Barba" userId="470d19f1-e575-476b-bbde-f2e0145e69d2" providerId="ADAL" clId="{C7E284BA-BE3B-45E4-9EB9-6C137B67F519}" dt="2023-11-03T03:05:06.455" v="433" actId="47"/>
        <pc:sldMkLst>
          <pc:docMk/>
          <pc:sldMk cId="2644395642" sldId="310"/>
        </pc:sldMkLst>
      </pc:sldChg>
      <pc:sldChg chg="del">
        <pc:chgData name="Angie Barba" userId="470d19f1-e575-476b-bbde-f2e0145e69d2" providerId="ADAL" clId="{C7E284BA-BE3B-45E4-9EB9-6C137B67F519}" dt="2023-11-03T03:05:09.264" v="436" actId="47"/>
        <pc:sldMkLst>
          <pc:docMk/>
          <pc:sldMk cId="4258882197" sldId="311"/>
        </pc:sldMkLst>
      </pc:sldChg>
      <pc:sldChg chg="del">
        <pc:chgData name="Angie Barba" userId="470d19f1-e575-476b-bbde-f2e0145e69d2" providerId="ADAL" clId="{C7E284BA-BE3B-45E4-9EB9-6C137B67F519}" dt="2023-11-03T03:05:08.575" v="435" actId="47"/>
        <pc:sldMkLst>
          <pc:docMk/>
          <pc:sldMk cId="2196569219" sldId="312"/>
        </pc:sldMkLst>
      </pc:sldChg>
      <pc:sldChg chg="del">
        <pc:chgData name="Angie Barba" userId="470d19f1-e575-476b-bbde-f2e0145e69d2" providerId="ADAL" clId="{C7E284BA-BE3B-45E4-9EB9-6C137B67F519}" dt="2023-11-03T03:05:09.899" v="437" actId="47"/>
        <pc:sldMkLst>
          <pc:docMk/>
          <pc:sldMk cId="2359557294" sldId="320"/>
        </pc:sldMkLst>
      </pc:sldChg>
      <pc:sldChg chg="del">
        <pc:chgData name="Angie Barba" userId="470d19f1-e575-476b-bbde-f2e0145e69d2" providerId="ADAL" clId="{C7E284BA-BE3B-45E4-9EB9-6C137B67F519}" dt="2023-11-03T03:05:10.499" v="438" actId="47"/>
        <pc:sldMkLst>
          <pc:docMk/>
          <pc:sldMk cId="3558811151" sldId="321"/>
        </pc:sldMkLst>
      </pc:sldChg>
      <pc:sldChg chg="del">
        <pc:chgData name="Angie Barba" userId="470d19f1-e575-476b-bbde-f2e0145e69d2" providerId="ADAL" clId="{C7E284BA-BE3B-45E4-9EB9-6C137B67F519}" dt="2023-11-03T02:52:57.230" v="72" actId="47"/>
        <pc:sldMkLst>
          <pc:docMk/>
          <pc:sldMk cId="1420752101" sldId="341"/>
        </pc:sldMkLst>
      </pc:sldChg>
      <pc:sldChg chg="del">
        <pc:chgData name="Angie Barba" userId="470d19f1-e575-476b-bbde-f2e0145e69d2" providerId="ADAL" clId="{C7E284BA-BE3B-45E4-9EB9-6C137B67F519}" dt="2023-11-03T03:04:58.146" v="431" actId="47"/>
        <pc:sldMkLst>
          <pc:docMk/>
          <pc:sldMk cId="2353863593" sldId="342"/>
        </pc:sldMkLst>
      </pc:sldChg>
      <pc:sldChg chg="del">
        <pc:chgData name="Angie Barba" userId="470d19f1-e575-476b-bbde-f2e0145e69d2" providerId="ADAL" clId="{C7E284BA-BE3B-45E4-9EB9-6C137B67F519}" dt="2023-11-13T21:52:07.225" v="813" actId="47"/>
        <pc:sldMkLst>
          <pc:docMk/>
          <pc:sldMk cId="2245903306" sldId="345"/>
        </pc:sldMkLst>
      </pc:sldChg>
      <pc:sldChg chg="del">
        <pc:chgData name="Angie Barba" userId="470d19f1-e575-476b-bbde-f2e0145e69d2" providerId="ADAL" clId="{C7E284BA-BE3B-45E4-9EB9-6C137B67F519}" dt="2023-11-03T02:52:39.338" v="69" actId="47"/>
        <pc:sldMkLst>
          <pc:docMk/>
          <pc:sldMk cId="1325446005" sldId="346"/>
        </pc:sldMkLst>
      </pc:sldChg>
      <pc:sldChg chg="del">
        <pc:chgData name="Angie Barba" userId="470d19f1-e575-476b-bbde-f2e0145e69d2" providerId="ADAL" clId="{C7E284BA-BE3B-45E4-9EB9-6C137B67F519}" dt="2023-11-03T02:52:39.338" v="69" actId="47"/>
        <pc:sldMkLst>
          <pc:docMk/>
          <pc:sldMk cId="146412710" sldId="347"/>
        </pc:sldMkLst>
      </pc:sldChg>
      <pc:sldChg chg="del">
        <pc:chgData name="Angie Barba" userId="470d19f1-e575-476b-bbde-f2e0145e69d2" providerId="ADAL" clId="{C7E284BA-BE3B-45E4-9EB9-6C137B67F519}" dt="2023-11-03T02:52:57.230" v="72" actId="47"/>
        <pc:sldMkLst>
          <pc:docMk/>
          <pc:sldMk cId="3502818046" sldId="348"/>
        </pc:sldMkLst>
      </pc:sldChg>
      <pc:sldChg chg="del">
        <pc:chgData name="Angie Barba" userId="470d19f1-e575-476b-bbde-f2e0145e69d2" providerId="ADAL" clId="{C7E284BA-BE3B-45E4-9EB9-6C137B67F519}" dt="2023-11-03T02:52:57.230" v="72" actId="47"/>
        <pc:sldMkLst>
          <pc:docMk/>
          <pc:sldMk cId="1840579655" sldId="349"/>
        </pc:sldMkLst>
      </pc:sldChg>
      <pc:sldChg chg="del">
        <pc:chgData name="Angie Barba" userId="470d19f1-e575-476b-bbde-f2e0145e69d2" providerId="ADAL" clId="{C7E284BA-BE3B-45E4-9EB9-6C137B67F519}" dt="2023-11-03T02:52:57.230" v="72" actId="47"/>
        <pc:sldMkLst>
          <pc:docMk/>
          <pc:sldMk cId="2704723035" sldId="350"/>
        </pc:sldMkLst>
      </pc:sldChg>
      <pc:sldChg chg="del">
        <pc:chgData name="Angie Barba" userId="470d19f1-e575-476b-bbde-f2e0145e69d2" providerId="ADAL" clId="{C7E284BA-BE3B-45E4-9EB9-6C137B67F519}" dt="2023-11-03T02:52:57.230" v="72" actId="47"/>
        <pc:sldMkLst>
          <pc:docMk/>
          <pc:sldMk cId="3760415939" sldId="351"/>
        </pc:sldMkLst>
      </pc:sldChg>
      <pc:sldChg chg="ord">
        <pc:chgData name="Angie Barba" userId="470d19f1-e575-476b-bbde-f2e0145e69d2" providerId="ADAL" clId="{C7E284BA-BE3B-45E4-9EB9-6C137B67F519}" dt="2023-11-03T02:58:46.739" v="192"/>
        <pc:sldMkLst>
          <pc:docMk/>
          <pc:sldMk cId="2688162990" sldId="352"/>
        </pc:sldMkLst>
      </pc:sldChg>
      <pc:sldChg chg="delSp modSp add mod ord delAnim modNotesTx">
        <pc:chgData name="Angie Barba" userId="470d19f1-e575-476b-bbde-f2e0145e69d2" providerId="ADAL" clId="{C7E284BA-BE3B-45E4-9EB9-6C137B67F519}" dt="2023-11-21T01:19:20.286" v="15312" actId="20577"/>
        <pc:sldMkLst>
          <pc:docMk/>
          <pc:sldMk cId="4098282047" sldId="353"/>
        </pc:sldMkLst>
        <pc:spChg chg="mod">
          <ac:chgData name="Angie Barba" userId="470d19f1-e575-476b-bbde-f2e0145e69d2" providerId="ADAL" clId="{C7E284BA-BE3B-45E4-9EB9-6C137B67F519}" dt="2023-11-03T02:56:21.719" v="155" actId="20577"/>
          <ac:spMkLst>
            <pc:docMk/>
            <pc:sldMk cId="4098282047" sldId="353"/>
            <ac:spMk id="2" creationId="{AED0F48C-4009-4CB7-A4EA-375AFFD497EF}"/>
          </ac:spMkLst>
        </pc:spChg>
        <pc:spChg chg="mod">
          <ac:chgData name="Angie Barba" userId="470d19f1-e575-476b-bbde-f2e0145e69d2" providerId="ADAL" clId="{C7E284BA-BE3B-45E4-9EB9-6C137B67F519}" dt="2023-11-03T02:51:39.047" v="66" actId="1076"/>
          <ac:spMkLst>
            <pc:docMk/>
            <pc:sldMk cId="4098282047" sldId="353"/>
            <ac:spMk id="3" creationId="{89230ADC-57F0-4956-AFFE-54B4777E1BD5}"/>
          </ac:spMkLst>
        </pc:spChg>
        <pc:picChg chg="del">
          <ac:chgData name="Angie Barba" userId="470d19f1-e575-476b-bbde-f2e0145e69d2" providerId="ADAL" clId="{C7E284BA-BE3B-45E4-9EB9-6C137B67F519}" dt="2023-11-03T02:49:23.162" v="1" actId="478"/>
          <ac:picMkLst>
            <pc:docMk/>
            <pc:sldMk cId="4098282047" sldId="353"/>
            <ac:picMk id="11" creationId="{59C8202C-BA4C-421C-AE67-60E399FBD394}"/>
          </ac:picMkLst>
        </pc:picChg>
      </pc:sldChg>
      <pc:sldChg chg="addSp delSp modSp add del mod modNotesTx">
        <pc:chgData name="Angie Barba" userId="470d19f1-e575-476b-bbde-f2e0145e69d2" providerId="ADAL" clId="{C7E284BA-BE3B-45E4-9EB9-6C137B67F519}" dt="2023-11-13T22:37:40.297" v="2244" actId="2696"/>
        <pc:sldMkLst>
          <pc:docMk/>
          <pc:sldMk cId="2588775390" sldId="354"/>
        </pc:sldMkLst>
        <pc:spChg chg="mod">
          <ac:chgData name="Angie Barba" userId="470d19f1-e575-476b-bbde-f2e0145e69d2" providerId="ADAL" clId="{C7E284BA-BE3B-45E4-9EB9-6C137B67F519}" dt="2023-11-03T02:59:55.337" v="202" actId="20577"/>
          <ac:spMkLst>
            <pc:docMk/>
            <pc:sldMk cId="2588775390" sldId="354"/>
            <ac:spMk id="2" creationId="{E2AEAF44-F909-4580-862E-7EB331AAAEC3}"/>
          </ac:spMkLst>
        </pc:spChg>
        <pc:spChg chg="mod">
          <ac:chgData name="Angie Barba" userId="470d19f1-e575-476b-bbde-f2e0145e69d2" providerId="ADAL" clId="{C7E284BA-BE3B-45E4-9EB9-6C137B67F519}" dt="2023-11-13T22:14:31.047" v="890" actId="21"/>
          <ac:spMkLst>
            <pc:docMk/>
            <pc:sldMk cId="2588775390" sldId="354"/>
            <ac:spMk id="3" creationId="{A67A22E3-F41C-3D79-CF2D-8E7EB158010D}"/>
          </ac:spMkLst>
        </pc:spChg>
        <pc:spChg chg="add del">
          <ac:chgData name="Angie Barba" userId="470d19f1-e575-476b-bbde-f2e0145e69d2" providerId="ADAL" clId="{C7E284BA-BE3B-45E4-9EB9-6C137B67F519}" dt="2023-11-03T03:01:19.963" v="211" actId="22"/>
          <ac:spMkLst>
            <pc:docMk/>
            <pc:sldMk cId="2588775390" sldId="354"/>
            <ac:spMk id="5" creationId="{FC106371-DB34-5CB8-E925-23D67F85EC72}"/>
          </ac:spMkLst>
        </pc:spChg>
        <pc:spChg chg="add mod">
          <ac:chgData name="Angie Barba" userId="470d19f1-e575-476b-bbde-f2e0145e69d2" providerId="ADAL" clId="{C7E284BA-BE3B-45E4-9EB9-6C137B67F519}" dt="2023-11-13T22:23:43.153" v="994" actId="1076"/>
          <ac:spMkLst>
            <pc:docMk/>
            <pc:sldMk cId="2588775390" sldId="354"/>
            <ac:spMk id="6" creationId="{D552A5D4-99A2-B4C1-2B40-42CECF88FCAB}"/>
          </ac:spMkLst>
        </pc:spChg>
        <pc:graphicFrameChg chg="add mod">
          <ac:chgData name="Angie Barba" userId="470d19f1-e575-476b-bbde-f2e0145e69d2" providerId="ADAL" clId="{C7E284BA-BE3B-45E4-9EB9-6C137B67F519}" dt="2023-11-13T22:22:26.336" v="990" actId="20577"/>
          <ac:graphicFrameMkLst>
            <pc:docMk/>
            <pc:sldMk cId="2588775390" sldId="354"/>
            <ac:graphicFrameMk id="4" creationId="{44DD6F80-3AF9-E7D7-F5D8-0CA04545B995}"/>
          </ac:graphicFrameMkLst>
        </pc:graphicFrameChg>
        <pc:graphicFrameChg chg="add del mod">
          <ac:chgData name="Angie Barba" userId="470d19f1-e575-476b-bbde-f2e0145e69d2" providerId="ADAL" clId="{C7E284BA-BE3B-45E4-9EB9-6C137B67F519}" dt="2023-11-13T22:35:16.727" v="1917" actId="478"/>
          <ac:graphicFrameMkLst>
            <pc:docMk/>
            <pc:sldMk cId="2588775390" sldId="354"/>
            <ac:graphicFrameMk id="7" creationId="{44DD6F80-3AF9-E7D7-F5D8-0CA04545B995}"/>
          </ac:graphicFrameMkLst>
        </pc:graphicFrameChg>
      </pc:sldChg>
      <pc:sldChg chg="add">
        <pc:chgData name="Angie Barba" userId="470d19f1-e575-476b-bbde-f2e0145e69d2" providerId="ADAL" clId="{C7E284BA-BE3B-45E4-9EB9-6C137B67F519}" dt="2023-11-13T22:37:42.690" v="2245"/>
        <pc:sldMkLst>
          <pc:docMk/>
          <pc:sldMk cId="3557376743" sldId="354"/>
        </pc:sldMkLst>
      </pc:sldChg>
      <pc:sldChg chg="modSp add mod modNotesTx">
        <pc:chgData name="Angie Barba" userId="470d19f1-e575-476b-bbde-f2e0145e69d2" providerId="ADAL" clId="{C7E284BA-BE3B-45E4-9EB9-6C137B67F519}" dt="2023-11-21T01:21:08.148" v="15440" actId="20577"/>
        <pc:sldMkLst>
          <pc:docMk/>
          <pc:sldMk cId="2042902109" sldId="355"/>
        </pc:sldMkLst>
        <pc:spChg chg="mod">
          <ac:chgData name="Angie Barba" userId="470d19f1-e575-476b-bbde-f2e0145e69d2" providerId="ADAL" clId="{C7E284BA-BE3B-45E4-9EB9-6C137B67F519}" dt="2023-11-21T01:13:43.047" v="15157" actId="20577"/>
          <ac:spMkLst>
            <pc:docMk/>
            <pc:sldMk cId="2042902109" sldId="355"/>
            <ac:spMk id="2" creationId="{E2AEAF44-F909-4580-862E-7EB331AAAEC3}"/>
          </ac:spMkLst>
        </pc:spChg>
        <pc:graphicFrameChg chg="mod">
          <ac:chgData name="Angie Barba" userId="470d19f1-e575-476b-bbde-f2e0145e69d2" providerId="ADAL" clId="{C7E284BA-BE3B-45E4-9EB9-6C137B67F519}" dt="2023-11-21T00:58:12.374" v="14421" actId="208"/>
          <ac:graphicFrameMkLst>
            <pc:docMk/>
            <pc:sldMk cId="2042902109" sldId="355"/>
            <ac:graphicFrameMk id="8" creationId="{5BC075C6-A29C-C1BC-8FDE-84263BBFB3A7}"/>
          </ac:graphicFrameMkLst>
        </pc:graphicFrameChg>
      </pc:sldChg>
      <pc:sldChg chg="addSp delSp modSp add del mod modNotesTx">
        <pc:chgData name="Angie Barba" userId="470d19f1-e575-476b-bbde-f2e0145e69d2" providerId="ADAL" clId="{C7E284BA-BE3B-45E4-9EB9-6C137B67F519}" dt="2023-11-21T00:53:57.003" v="14307" actId="2696"/>
        <pc:sldMkLst>
          <pc:docMk/>
          <pc:sldMk cId="3010802976" sldId="355"/>
        </pc:sldMkLst>
        <pc:spChg chg="mod">
          <ac:chgData name="Angie Barba" userId="470d19f1-e575-476b-bbde-f2e0145e69d2" providerId="ADAL" clId="{C7E284BA-BE3B-45E4-9EB9-6C137B67F519}" dt="2023-11-14T01:13:12.684" v="4474" actId="20577"/>
          <ac:spMkLst>
            <pc:docMk/>
            <pc:sldMk cId="3010802976" sldId="355"/>
            <ac:spMk id="2" creationId="{E2AEAF44-F909-4580-862E-7EB331AAAEC3}"/>
          </ac:spMkLst>
        </pc:spChg>
        <pc:spChg chg="mod">
          <ac:chgData name="Angie Barba" userId="470d19f1-e575-476b-bbde-f2e0145e69d2" providerId="ADAL" clId="{C7E284BA-BE3B-45E4-9EB9-6C137B67F519}" dt="2023-11-14T00:52:09.690" v="2258" actId="21"/>
          <ac:spMkLst>
            <pc:docMk/>
            <pc:sldMk cId="3010802976" sldId="355"/>
            <ac:spMk id="3" creationId="{A67A22E3-F41C-3D79-CF2D-8E7EB158010D}"/>
          </ac:spMkLst>
        </pc:spChg>
        <pc:spChg chg="add mod">
          <ac:chgData name="Angie Barba" userId="470d19f1-e575-476b-bbde-f2e0145e69d2" providerId="ADAL" clId="{C7E284BA-BE3B-45E4-9EB9-6C137B67F519}" dt="2023-11-14T22:12:55.647" v="7599" actId="1076"/>
          <ac:spMkLst>
            <pc:docMk/>
            <pc:sldMk cId="3010802976" sldId="355"/>
            <ac:spMk id="4" creationId="{DF8C5ADD-D029-B782-13A1-EEB1004BEA9F}"/>
          </ac:spMkLst>
        </pc:spChg>
        <pc:spChg chg="add del">
          <ac:chgData name="Angie Barba" userId="470d19f1-e575-476b-bbde-f2e0145e69d2" providerId="ADAL" clId="{C7E284BA-BE3B-45E4-9EB9-6C137B67F519}" dt="2023-11-14T00:52:13.786" v="2261" actId="22"/>
          <ac:spMkLst>
            <pc:docMk/>
            <pc:sldMk cId="3010802976" sldId="355"/>
            <ac:spMk id="5" creationId="{A5A24C04-E09F-10B2-5BCD-85C75CD7C990}"/>
          </ac:spMkLst>
        </pc:spChg>
        <pc:graphicFrameChg chg="add del mod">
          <ac:chgData name="Angie Barba" userId="470d19f1-e575-476b-bbde-f2e0145e69d2" providerId="ADAL" clId="{C7E284BA-BE3B-45E4-9EB9-6C137B67F519}" dt="2023-11-14T01:16:23.652" v="4476" actId="478"/>
          <ac:graphicFrameMkLst>
            <pc:docMk/>
            <pc:sldMk cId="3010802976" sldId="355"/>
            <ac:graphicFrameMk id="6" creationId="{34B9C2EB-BC4C-B6D7-9269-67B1153C85AE}"/>
          </ac:graphicFrameMkLst>
        </pc:graphicFrameChg>
        <pc:graphicFrameChg chg="add del mod">
          <ac:chgData name="Angie Barba" userId="470d19f1-e575-476b-bbde-f2e0145e69d2" providerId="ADAL" clId="{C7E284BA-BE3B-45E4-9EB9-6C137B67F519}" dt="2023-11-14T01:06:39.072" v="2958" actId="478"/>
          <ac:graphicFrameMkLst>
            <pc:docMk/>
            <pc:sldMk cId="3010802976" sldId="355"/>
            <ac:graphicFrameMk id="7" creationId="{34B9C2EB-BC4C-B6D7-9269-67B1153C85AE}"/>
          </ac:graphicFrameMkLst>
        </pc:graphicFrameChg>
        <pc:graphicFrameChg chg="add mod">
          <ac:chgData name="Angie Barba" userId="470d19f1-e575-476b-bbde-f2e0145e69d2" providerId="ADAL" clId="{C7E284BA-BE3B-45E4-9EB9-6C137B67F519}" dt="2023-11-14T01:20:47.490" v="4608" actId="20577"/>
          <ac:graphicFrameMkLst>
            <pc:docMk/>
            <pc:sldMk cId="3010802976" sldId="355"/>
            <ac:graphicFrameMk id="8" creationId="{5BC075C6-A29C-C1BC-8FDE-84263BBFB3A7}"/>
          </ac:graphicFrameMkLst>
        </pc:graphicFrameChg>
      </pc:sldChg>
      <pc:sldChg chg="addSp delSp modSp add mod modNotesTx">
        <pc:chgData name="Angie Barba" userId="470d19f1-e575-476b-bbde-f2e0145e69d2" providerId="ADAL" clId="{C7E284BA-BE3B-45E4-9EB9-6C137B67F519}" dt="2023-11-21T01:05:20.547" v="14698" actId="20577"/>
        <pc:sldMkLst>
          <pc:docMk/>
          <pc:sldMk cId="4151188209" sldId="356"/>
        </pc:sldMkLst>
        <pc:spChg chg="mod">
          <ac:chgData name="Angie Barba" userId="470d19f1-e575-476b-bbde-f2e0145e69d2" providerId="ADAL" clId="{C7E284BA-BE3B-45E4-9EB9-6C137B67F519}" dt="2023-11-15T00:55:19.182" v="10160" actId="1076"/>
          <ac:spMkLst>
            <pc:docMk/>
            <pc:sldMk cId="4151188209" sldId="356"/>
            <ac:spMk id="2" creationId="{E2AEAF44-F909-4580-862E-7EB331AAAEC3}"/>
          </ac:spMkLst>
        </pc:spChg>
        <pc:spChg chg="mod">
          <ac:chgData name="Angie Barba" userId="470d19f1-e575-476b-bbde-f2e0145e69d2" providerId="ADAL" clId="{C7E284BA-BE3B-45E4-9EB9-6C137B67F519}" dt="2023-11-15T00:03:25.753" v="10149" actId="21"/>
          <ac:spMkLst>
            <pc:docMk/>
            <pc:sldMk cId="4151188209" sldId="356"/>
            <ac:spMk id="3" creationId="{A67A22E3-F41C-3D79-CF2D-8E7EB158010D}"/>
          </ac:spMkLst>
        </pc:spChg>
        <pc:spChg chg="add mod">
          <ac:chgData name="Angie Barba" userId="470d19f1-e575-476b-bbde-f2e0145e69d2" providerId="ADAL" clId="{C7E284BA-BE3B-45E4-9EB9-6C137B67F519}" dt="2023-11-15T00:55:52.768" v="10162"/>
          <ac:spMkLst>
            <pc:docMk/>
            <pc:sldMk cId="4151188209" sldId="356"/>
            <ac:spMk id="6" creationId="{BDCAA8BE-D0BE-47F9-9877-629A2D22BD36}"/>
          </ac:spMkLst>
        </pc:spChg>
        <pc:picChg chg="add del mod">
          <ac:chgData name="Angie Barba" userId="470d19f1-e575-476b-bbde-f2e0145e69d2" providerId="ADAL" clId="{C7E284BA-BE3B-45E4-9EB9-6C137B67F519}" dt="2023-11-15T00:55:59.305" v="10165" actId="478"/>
          <ac:picMkLst>
            <pc:docMk/>
            <pc:sldMk cId="4151188209" sldId="356"/>
            <ac:picMk id="5" creationId="{C4231765-73CC-B391-5391-97E36F7B7002}"/>
          </ac:picMkLst>
        </pc:picChg>
      </pc:sldChg>
      <pc:sldChg chg="addSp modSp add mod modNotesTx">
        <pc:chgData name="Angie Barba" userId="470d19f1-e575-476b-bbde-f2e0145e69d2" providerId="ADAL" clId="{C7E284BA-BE3B-45E4-9EB9-6C137B67F519}" dt="2023-11-21T01:23:17.312" v="15447" actId="20577"/>
        <pc:sldMkLst>
          <pc:docMk/>
          <pc:sldMk cId="674559512" sldId="357"/>
        </pc:sldMkLst>
        <pc:spChg chg="mod">
          <ac:chgData name="Angie Barba" userId="470d19f1-e575-476b-bbde-f2e0145e69d2" providerId="ADAL" clId="{C7E284BA-BE3B-45E4-9EB9-6C137B67F519}" dt="2023-11-15T01:14:36.950" v="11336" actId="1076"/>
          <ac:spMkLst>
            <pc:docMk/>
            <pc:sldMk cId="674559512" sldId="357"/>
            <ac:spMk id="2" creationId="{E2AEAF44-F909-4580-862E-7EB331AAAEC3}"/>
          </ac:spMkLst>
        </pc:spChg>
        <pc:spChg chg="mod">
          <ac:chgData name="Angie Barba" userId="470d19f1-e575-476b-bbde-f2e0145e69d2" providerId="ADAL" clId="{C7E284BA-BE3B-45E4-9EB9-6C137B67F519}" dt="2023-11-15T01:07:16.199" v="11309" actId="21"/>
          <ac:spMkLst>
            <pc:docMk/>
            <pc:sldMk cId="674559512" sldId="357"/>
            <ac:spMk id="3" creationId="{A67A22E3-F41C-3D79-CF2D-8E7EB158010D}"/>
          </ac:spMkLst>
        </pc:spChg>
        <pc:spChg chg="add mod">
          <ac:chgData name="Angie Barba" userId="470d19f1-e575-476b-bbde-f2e0145e69d2" providerId="ADAL" clId="{C7E284BA-BE3B-45E4-9EB9-6C137B67F519}" dt="2023-11-15T01:17:29.774" v="11344" actId="14861"/>
          <ac:spMkLst>
            <pc:docMk/>
            <pc:sldMk cId="674559512" sldId="357"/>
            <ac:spMk id="6" creationId="{3D723684-4ED8-748E-6182-5587BDEA8255}"/>
          </ac:spMkLst>
        </pc:spChg>
        <pc:spChg chg="add mod">
          <ac:chgData name="Angie Barba" userId="470d19f1-e575-476b-bbde-f2e0145e69d2" providerId="ADAL" clId="{C7E284BA-BE3B-45E4-9EB9-6C137B67F519}" dt="2023-11-15T01:18:41.074" v="11439" actId="2711"/>
          <ac:spMkLst>
            <pc:docMk/>
            <pc:sldMk cId="674559512" sldId="357"/>
            <ac:spMk id="7" creationId="{F773790F-0B6B-AF22-D42A-56781F32C130}"/>
          </ac:spMkLst>
        </pc:spChg>
        <pc:picChg chg="add mod">
          <ac:chgData name="Angie Barba" userId="470d19f1-e575-476b-bbde-f2e0145e69d2" providerId="ADAL" clId="{C7E284BA-BE3B-45E4-9EB9-6C137B67F519}" dt="2023-11-15T01:14:47.132" v="11339" actId="1076"/>
          <ac:picMkLst>
            <pc:docMk/>
            <pc:sldMk cId="674559512" sldId="357"/>
            <ac:picMk id="5" creationId="{8C4AE0E8-6370-CAF4-A498-6EFC1F0A6338}"/>
          </ac:picMkLst>
        </pc:picChg>
      </pc:sldChg>
      <pc:sldChg chg="modSp add mod modNotesTx">
        <pc:chgData name="Angie Barba" userId="470d19f1-e575-476b-bbde-f2e0145e69d2" providerId="ADAL" clId="{C7E284BA-BE3B-45E4-9EB9-6C137B67F519}" dt="2023-11-21T01:26:10.882" v="15768" actId="20577"/>
        <pc:sldMkLst>
          <pc:docMk/>
          <pc:sldMk cId="2520575954" sldId="358"/>
        </pc:sldMkLst>
        <pc:spChg chg="mod">
          <ac:chgData name="Angie Barba" userId="470d19f1-e575-476b-bbde-f2e0145e69d2" providerId="ADAL" clId="{C7E284BA-BE3B-45E4-9EB9-6C137B67F519}" dt="2023-11-03T03:03:53.852" v="408" actId="20577"/>
          <ac:spMkLst>
            <pc:docMk/>
            <pc:sldMk cId="2520575954" sldId="358"/>
            <ac:spMk id="2" creationId="{E2AEAF44-F909-4580-862E-7EB331AAAEC3}"/>
          </ac:spMkLst>
        </pc:spChg>
        <pc:spChg chg="mod">
          <ac:chgData name="Angie Barba" userId="470d19f1-e575-476b-bbde-f2e0145e69d2" providerId="ADAL" clId="{C7E284BA-BE3B-45E4-9EB9-6C137B67F519}" dt="2023-11-21T01:08:54.277" v="14730" actId="20577"/>
          <ac:spMkLst>
            <pc:docMk/>
            <pc:sldMk cId="2520575954" sldId="358"/>
            <ac:spMk id="3" creationId="{A67A22E3-F41C-3D79-CF2D-8E7EB158010D}"/>
          </ac:spMkLst>
        </pc:spChg>
      </pc:sldChg>
      <pc:sldChg chg="addSp delSp modSp add mod">
        <pc:chgData name="Angie Barba" userId="470d19f1-e575-476b-bbde-f2e0145e69d2" providerId="ADAL" clId="{C7E284BA-BE3B-45E4-9EB9-6C137B67F519}" dt="2023-11-13T21:41:43.436" v="561"/>
        <pc:sldMkLst>
          <pc:docMk/>
          <pc:sldMk cId="1093428812" sldId="359"/>
        </pc:sldMkLst>
        <pc:spChg chg="add mod">
          <ac:chgData name="Angie Barba" userId="470d19f1-e575-476b-bbde-f2e0145e69d2" providerId="ADAL" clId="{C7E284BA-BE3B-45E4-9EB9-6C137B67F519}" dt="2023-11-13T21:41:43.436" v="561"/>
          <ac:spMkLst>
            <pc:docMk/>
            <pc:sldMk cId="1093428812" sldId="359"/>
            <ac:spMk id="3" creationId="{EE1B9C90-2DD1-BB5A-9011-BED7C225C09A}"/>
          </ac:spMkLst>
        </pc:spChg>
        <pc:spChg chg="add mod">
          <ac:chgData name="Angie Barba" userId="470d19f1-e575-476b-bbde-f2e0145e69d2" providerId="ADAL" clId="{C7E284BA-BE3B-45E4-9EB9-6C137B67F519}" dt="2023-11-13T21:41:43.436" v="561"/>
          <ac:spMkLst>
            <pc:docMk/>
            <pc:sldMk cId="1093428812" sldId="359"/>
            <ac:spMk id="4" creationId="{DC2CFF5D-2884-9A83-D121-270DBE9E1086}"/>
          </ac:spMkLst>
        </pc:spChg>
        <pc:spChg chg="del">
          <ac:chgData name="Angie Barba" userId="470d19f1-e575-476b-bbde-f2e0145e69d2" providerId="ADAL" clId="{C7E284BA-BE3B-45E4-9EB9-6C137B67F519}" dt="2023-11-13T21:41:35.841" v="559" actId="478"/>
          <ac:spMkLst>
            <pc:docMk/>
            <pc:sldMk cId="1093428812" sldId="359"/>
            <ac:spMk id="5" creationId="{FB8B53E2-7C16-784B-92A7-54F37EE57B60}"/>
          </ac:spMkLst>
        </pc:spChg>
        <pc:picChg chg="add mod">
          <ac:chgData name="Angie Barba" userId="470d19f1-e575-476b-bbde-f2e0145e69d2" providerId="ADAL" clId="{C7E284BA-BE3B-45E4-9EB9-6C137B67F519}" dt="2023-11-13T21:41:43.436" v="561"/>
          <ac:picMkLst>
            <pc:docMk/>
            <pc:sldMk cId="1093428812" sldId="359"/>
            <ac:picMk id="2" creationId="{C0920EBE-6484-8F81-0CEE-6DB4338724F8}"/>
          </ac:picMkLst>
        </pc:picChg>
      </pc:sldChg>
      <pc:sldChg chg="addSp delSp modSp add mod modNotesTx">
        <pc:chgData name="Angie Barba" userId="470d19f1-e575-476b-bbde-f2e0145e69d2" providerId="ADAL" clId="{C7E284BA-BE3B-45E4-9EB9-6C137B67F519}" dt="2023-11-21T01:13:00.120" v="15113"/>
        <pc:sldMkLst>
          <pc:docMk/>
          <pc:sldMk cId="3836262945" sldId="360"/>
        </pc:sldMkLst>
        <pc:spChg chg="del mod">
          <ac:chgData name="Angie Barba" userId="470d19f1-e575-476b-bbde-f2e0145e69d2" providerId="ADAL" clId="{C7E284BA-BE3B-45E4-9EB9-6C137B67F519}" dt="2023-11-14T22:00:16.105" v="6232" actId="478"/>
          <ac:spMkLst>
            <pc:docMk/>
            <pc:sldMk cId="3836262945" sldId="360"/>
            <ac:spMk id="3" creationId="{A67A22E3-F41C-3D79-CF2D-8E7EB158010D}"/>
          </ac:spMkLst>
        </pc:spChg>
        <pc:spChg chg="add del mod">
          <ac:chgData name="Angie Barba" userId="470d19f1-e575-476b-bbde-f2e0145e69d2" providerId="ADAL" clId="{C7E284BA-BE3B-45E4-9EB9-6C137B67F519}" dt="2023-11-13T21:56:32.398" v="886" actId="478"/>
          <ac:spMkLst>
            <pc:docMk/>
            <pc:sldMk cId="3836262945" sldId="360"/>
            <ac:spMk id="5" creationId="{9E42D587-B937-3B00-BC98-92258067E5B9}"/>
          </ac:spMkLst>
        </pc:spChg>
        <pc:spChg chg="add del mod">
          <ac:chgData name="Angie Barba" userId="470d19f1-e575-476b-bbde-f2e0145e69d2" providerId="ADAL" clId="{C7E284BA-BE3B-45E4-9EB9-6C137B67F519}" dt="2023-11-14T22:00:14.345" v="6231"/>
          <ac:spMkLst>
            <pc:docMk/>
            <pc:sldMk cId="3836262945" sldId="360"/>
            <ac:spMk id="5" creationId="{A7939B70-3726-7283-2915-ABD4FE5A7955}"/>
          </ac:spMkLst>
        </pc:spChg>
        <pc:spChg chg="add mod">
          <ac:chgData name="Angie Barba" userId="470d19f1-e575-476b-bbde-f2e0145e69d2" providerId="ADAL" clId="{C7E284BA-BE3B-45E4-9EB9-6C137B67F519}" dt="2023-11-13T21:56:32.880" v="887"/>
          <ac:spMkLst>
            <pc:docMk/>
            <pc:sldMk cId="3836262945" sldId="360"/>
            <ac:spMk id="6" creationId="{7F8055C5-F7B1-7B15-2D1C-F24A28189D35}"/>
          </ac:spMkLst>
        </pc:spChg>
        <pc:spChg chg="add del mod">
          <ac:chgData name="Angie Barba" userId="470d19f1-e575-476b-bbde-f2e0145e69d2" providerId="ADAL" clId="{C7E284BA-BE3B-45E4-9EB9-6C137B67F519}" dt="2023-11-21T01:12:53.672" v="15110" actId="478"/>
          <ac:spMkLst>
            <pc:docMk/>
            <pc:sldMk cId="3836262945" sldId="360"/>
            <ac:spMk id="7" creationId="{6CB88028-B632-BE4F-31B5-B3D08E965F11}"/>
          </ac:spMkLst>
        </pc:spChg>
        <pc:graphicFrameChg chg="add mod">
          <ac:chgData name="Angie Barba" userId="470d19f1-e575-476b-bbde-f2e0145e69d2" providerId="ADAL" clId="{C7E284BA-BE3B-45E4-9EB9-6C137B67F519}" dt="2023-11-21T01:13:00.120" v="15113"/>
          <ac:graphicFrameMkLst>
            <pc:docMk/>
            <pc:sldMk cId="3836262945" sldId="360"/>
            <ac:graphicFrameMk id="3" creationId="{A1C2EA23-12AF-2D22-02FD-D4EDFBF6FF4F}"/>
          </ac:graphicFrameMkLst>
        </pc:graphicFrameChg>
        <pc:graphicFrameChg chg="mod">
          <ac:chgData name="Angie Barba" userId="470d19f1-e575-476b-bbde-f2e0145e69d2" providerId="ADAL" clId="{C7E284BA-BE3B-45E4-9EB9-6C137B67F519}" dt="2023-11-13T21:54:51.277" v="855" actId="2711"/>
          <ac:graphicFrameMkLst>
            <pc:docMk/>
            <pc:sldMk cId="3836262945" sldId="360"/>
            <ac:graphicFrameMk id="4" creationId="{CA30B2F5-9A88-F81E-4166-52C1DF442A67}"/>
          </ac:graphicFrameMkLst>
        </pc:graphicFrameChg>
      </pc:sldChg>
      <pc:sldChg chg="addSp delSp modSp add del mod modNotesTx">
        <pc:chgData name="Angie Barba" userId="470d19f1-e575-476b-bbde-f2e0145e69d2" providerId="ADAL" clId="{C7E284BA-BE3B-45E4-9EB9-6C137B67F519}" dt="2023-11-13T22:38:38.551" v="2255" actId="47"/>
        <pc:sldMkLst>
          <pc:docMk/>
          <pc:sldMk cId="1556044566" sldId="361"/>
        </pc:sldMkLst>
        <pc:spChg chg="mod">
          <ac:chgData name="Angie Barba" userId="470d19f1-e575-476b-bbde-f2e0145e69d2" providerId="ADAL" clId="{C7E284BA-BE3B-45E4-9EB9-6C137B67F519}" dt="2023-11-13T22:35:31.146" v="1919" actId="1076"/>
          <ac:spMkLst>
            <pc:docMk/>
            <pc:sldMk cId="1556044566" sldId="361"/>
            <ac:spMk id="6" creationId="{D552A5D4-99A2-B4C1-2B40-42CECF88FCAB}"/>
          </ac:spMkLst>
        </pc:spChg>
        <pc:graphicFrameChg chg="del">
          <ac:chgData name="Angie Barba" userId="470d19f1-e575-476b-bbde-f2e0145e69d2" providerId="ADAL" clId="{C7E284BA-BE3B-45E4-9EB9-6C137B67F519}" dt="2023-11-13T22:26:46.118" v="1046" actId="478"/>
          <ac:graphicFrameMkLst>
            <pc:docMk/>
            <pc:sldMk cId="1556044566" sldId="361"/>
            <ac:graphicFrameMk id="4" creationId="{44DD6F80-3AF9-E7D7-F5D8-0CA04545B995}"/>
          </ac:graphicFrameMkLst>
        </pc:graphicFrameChg>
        <pc:graphicFrameChg chg="add mod">
          <ac:chgData name="Angie Barba" userId="470d19f1-e575-476b-bbde-f2e0145e69d2" providerId="ADAL" clId="{C7E284BA-BE3B-45E4-9EB9-6C137B67F519}" dt="2023-11-13T22:30:16.381" v="1111" actId="2085"/>
          <ac:graphicFrameMkLst>
            <pc:docMk/>
            <pc:sldMk cId="1556044566" sldId="361"/>
            <ac:graphicFrameMk id="5" creationId="{A099D09C-B795-7959-D01D-78BABFE9E0A5}"/>
          </ac:graphicFrameMkLst>
        </pc:graphicFrameChg>
        <pc:graphicFrameChg chg="del mod">
          <ac:chgData name="Angie Barba" userId="470d19f1-e575-476b-bbde-f2e0145e69d2" providerId="ADAL" clId="{C7E284BA-BE3B-45E4-9EB9-6C137B67F519}" dt="2023-11-13T22:29:42.094" v="1088" actId="478"/>
          <ac:graphicFrameMkLst>
            <pc:docMk/>
            <pc:sldMk cId="1556044566" sldId="361"/>
            <ac:graphicFrameMk id="7" creationId="{44DD6F80-3AF9-E7D7-F5D8-0CA04545B995}"/>
          </ac:graphicFrameMkLst>
        </pc:graphicFrameChg>
      </pc:sldChg>
      <pc:sldChg chg="addSp delSp modSp add mod modNotesTx">
        <pc:chgData name="Angie Barba" userId="470d19f1-e575-476b-bbde-f2e0145e69d2" providerId="ADAL" clId="{C7E284BA-BE3B-45E4-9EB9-6C137B67F519}" dt="2023-11-21T01:06:06.557" v="14710" actId="20577"/>
        <pc:sldMkLst>
          <pc:docMk/>
          <pc:sldMk cId="3937126092" sldId="362"/>
        </pc:sldMkLst>
        <pc:spChg chg="mod">
          <ac:chgData name="Angie Barba" userId="470d19f1-e575-476b-bbde-f2e0145e69d2" providerId="ADAL" clId="{C7E284BA-BE3B-45E4-9EB9-6C137B67F519}" dt="2023-11-21T01:02:38.315" v="14573" actId="20577"/>
          <ac:spMkLst>
            <pc:docMk/>
            <pc:sldMk cId="3937126092" sldId="362"/>
            <ac:spMk id="2" creationId="{E2AEAF44-F909-4580-862E-7EB331AAAEC3}"/>
          </ac:spMkLst>
        </pc:spChg>
        <pc:spChg chg="add del mod">
          <ac:chgData name="Angie Barba" userId="470d19f1-e575-476b-bbde-f2e0145e69d2" providerId="ADAL" clId="{C7E284BA-BE3B-45E4-9EB9-6C137B67F519}" dt="2023-11-21T01:06:01.231" v="14707" actId="478"/>
          <ac:spMkLst>
            <pc:docMk/>
            <pc:sldMk cId="3937126092" sldId="362"/>
            <ac:spMk id="4" creationId="{7540CCB4-572E-6CAC-87E0-09F9E69061B7}"/>
          </ac:spMkLst>
        </pc:spChg>
        <pc:spChg chg="del mod">
          <ac:chgData name="Angie Barba" userId="470d19f1-e575-476b-bbde-f2e0145e69d2" providerId="ADAL" clId="{C7E284BA-BE3B-45E4-9EB9-6C137B67F519}" dt="2023-11-13T22:38:31.298" v="2253" actId="478"/>
          <ac:spMkLst>
            <pc:docMk/>
            <pc:sldMk cId="3937126092" sldId="362"/>
            <ac:spMk id="6" creationId="{D552A5D4-99A2-B4C1-2B40-42CECF88FCAB}"/>
          </ac:spMkLst>
        </pc:spChg>
        <pc:graphicFrameChg chg="del mod">
          <ac:chgData name="Angie Barba" userId="470d19f1-e575-476b-bbde-f2e0145e69d2" providerId="ADAL" clId="{C7E284BA-BE3B-45E4-9EB9-6C137B67F519}" dt="2023-11-21T01:06:03.256" v="14708" actId="478"/>
          <ac:graphicFrameMkLst>
            <pc:docMk/>
            <pc:sldMk cId="3937126092" sldId="362"/>
            <ac:graphicFrameMk id="7" creationId="{44DD6F80-3AF9-E7D7-F5D8-0CA04545B995}"/>
          </ac:graphicFrameMkLst>
        </pc:graphicFrameChg>
      </pc:sldChg>
      <pc:sldChg chg="addSp delSp modSp add mod modNotesTx">
        <pc:chgData name="Angie Barba" userId="470d19f1-e575-476b-bbde-f2e0145e69d2" providerId="ADAL" clId="{C7E284BA-BE3B-45E4-9EB9-6C137B67F519}" dt="2023-11-21T01:22:31.489" v="15443" actId="208"/>
        <pc:sldMkLst>
          <pc:docMk/>
          <pc:sldMk cId="1010245849" sldId="363"/>
        </pc:sldMkLst>
        <pc:spChg chg="del">
          <ac:chgData name="Angie Barba" userId="470d19f1-e575-476b-bbde-f2e0145e69d2" providerId="ADAL" clId="{C7E284BA-BE3B-45E4-9EB9-6C137B67F519}" dt="2023-11-21T01:05:34.844" v="14699" actId="478"/>
          <ac:spMkLst>
            <pc:docMk/>
            <pc:sldMk cId="1010245849" sldId="363"/>
            <ac:spMk id="2" creationId="{E2AEAF44-F909-4580-862E-7EB331AAAEC3}"/>
          </ac:spMkLst>
        </pc:spChg>
        <pc:spChg chg="add del mod">
          <ac:chgData name="Angie Barba" userId="470d19f1-e575-476b-bbde-f2e0145e69d2" providerId="ADAL" clId="{C7E284BA-BE3B-45E4-9EB9-6C137B67F519}" dt="2023-11-21T01:05:37.291" v="14700" actId="478"/>
          <ac:spMkLst>
            <pc:docMk/>
            <pc:sldMk cId="1010245849" sldId="363"/>
            <ac:spMk id="5" creationId="{ED398D01-2C81-F994-1EBC-899A497EC5DF}"/>
          </ac:spMkLst>
        </pc:spChg>
        <pc:spChg chg="add mod">
          <ac:chgData name="Angie Barba" userId="470d19f1-e575-476b-bbde-f2e0145e69d2" providerId="ADAL" clId="{C7E284BA-BE3B-45E4-9EB9-6C137B67F519}" dt="2023-11-21T01:05:37.863" v="14701"/>
          <ac:spMkLst>
            <pc:docMk/>
            <pc:sldMk cId="1010245849" sldId="363"/>
            <ac:spMk id="8" creationId="{52F23BC7-B65F-EE61-91B5-5F1E14C6B3A8}"/>
          </ac:spMkLst>
        </pc:spChg>
        <pc:graphicFrameChg chg="mod">
          <ac:chgData name="Angie Barba" userId="470d19f1-e575-476b-bbde-f2e0145e69d2" providerId="ADAL" clId="{C7E284BA-BE3B-45E4-9EB9-6C137B67F519}" dt="2023-11-21T01:22:31.489" v="15443" actId="208"/>
          <ac:graphicFrameMkLst>
            <pc:docMk/>
            <pc:sldMk cId="1010245849" sldId="363"/>
            <ac:graphicFrameMk id="7" creationId="{44DD6F80-3AF9-E7D7-F5D8-0CA04545B995}"/>
          </ac:graphicFrameMkLst>
        </pc:graphicFrameChg>
      </pc:sldChg>
      <pc:sldChg chg="delSp add mod ord modNotesTx">
        <pc:chgData name="Angie Barba" userId="470d19f1-e575-476b-bbde-f2e0145e69d2" providerId="ADAL" clId="{C7E284BA-BE3B-45E4-9EB9-6C137B67F519}" dt="2023-11-21T00:58:56.755" v="14524" actId="20577"/>
        <pc:sldMkLst>
          <pc:docMk/>
          <pc:sldMk cId="1542451457" sldId="364"/>
        </pc:sldMkLst>
        <pc:graphicFrameChg chg="del">
          <ac:chgData name="Angie Barba" userId="470d19f1-e575-476b-bbde-f2e0145e69d2" providerId="ADAL" clId="{C7E284BA-BE3B-45E4-9EB9-6C137B67F519}" dt="2023-11-14T22:11:17.475" v="7520" actId="478"/>
          <ac:graphicFrameMkLst>
            <pc:docMk/>
            <pc:sldMk cId="1542451457" sldId="364"/>
            <ac:graphicFrameMk id="6" creationId="{34B9C2EB-BC4C-B6D7-9269-67B1153C85AE}"/>
          </ac:graphicFrameMkLst>
        </pc:graphicFrameChg>
      </pc:sldChg>
      <pc:sldChg chg="addSp delSp modSp add mod modNotesTx">
        <pc:chgData name="Angie Barba" userId="470d19f1-e575-476b-bbde-f2e0145e69d2" providerId="ADAL" clId="{C7E284BA-BE3B-45E4-9EB9-6C137B67F519}" dt="2023-11-21T01:21:17.658" v="15441" actId="20577"/>
        <pc:sldMkLst>
          <pc:docMk/>
          <pc:sldMk cId="2366215370" sldId="365"/>
        </pc:sldMkLst>
        <pc:spChg chg="del mod">
          <ac:chgData name="Angie Barba" userId="470d19f1-e575-476b-bbde-f2e0145e69d2" providerId="ADAL" clId="{C7E284BA-BE3B-45E4-9EB9-6C137B67F519}" dt="2023-11-21T01:13:52.533" v="15158" actId="478"/>
          <ac:spMkLst>
            <pc:docMk/>
            <pc:sldMk cId="2366215370" sldId="365"/>
            <ac:spMk id="2" creationId="{E2AEAF44-F909-4580-862E-7EB331AAAEC3}"/>
          </ac:spMkLst>
        </pc:spChg>
        <pc:spChg chg="add del mod">
          <ac:chgData name="Angie Barba" userId="470d19f1-e575-476b-bbde-f2e0145e69d2" providerId="ADAL" clId="{C7E284BA-BE3B-45E4-9EB9-6C137B67F519}" dt="2023-11-21T01:13:54.834" v="15159"/>
          <ac:spMkLst>
            <pc:docMk/>
            <pc:sldMk cId="2366215370" sldId="365"/>
            <ac:spMk id="5" creationId="{F32976C4-CD81-634C-7506-169E5C94E1C0}"/>
          </ac:spMkLst>
        </pc:spChg>
        <pc:spChg chg="add mod">
          <ac:chgData name="Angie Barba" userId="470d19f1-e575-476b-bbde-f2e0145e69d2" providerId="ADAL" clId="{C7E284BA-BE3B-45E4-9EB9-6C137B67F519}" dt="2023-11-21T01:14:04.013" v="15160" actId="1076"/>
          <ac:spMkLst>
            <pc:docMk/>
            <pc:sldMk cId="2366215370" sldId="365"/>
            <ac:spMk id="7" creationId="{FEF52CD5-49FF-5668-8EDE-CA9197013411}"/>
          </ac:spMkLst>
        </pc:spChg>
      </pc:sldChg>
      <pc:sldChg chg="addSp delSp modSp add del mod modNotesTx">
        <pc:chgData name="Angie Barba" userId="470d19f1-e575-476b-bbde-f2e0145e69d2" providerId="ADAL" clId="{C7E284BA-BE3B-45E4-9EB9-6C137B67F519}" dt="2023-11-21T00:53:57.003" v="14307" actId="2696"/>
        <pc:sldMkLst>
          <pc:docMk/>
          <pc:sldMk cId="3789773310" sldId="365"/>
        </pc:sldMkLst>
        <pc:spChg chg="add del mod">
          <ac:chgData name="Angie Barba" userId="470d19f1-e575-476b-bbde-f2e0145e69d2" providerId="ADAL" clId="{C7E284BA-BE3B-45E4-9EB9-6C137B67F519}" dt="2023-11-14T23:47:10.346" v="9950" actId="478"/>
          <ac:spMkLst>
            <pc:docMk/>
            <pc:sldMk cId="3789773310" sldId="365"/>
            <ac:spMk id="4" creationId="{20D07A83-7A10-712D-24C2-00E544361CFB}"/>
          </ac:spMkLst>
        </pc:spChg>
        <pc:graphicFrameChg chg="mod">
          <ac:chgData name="Angie Barba" userId="470d19f1-e575-476b-bbde-f2e0145e69d2" providerId="ADAL" clId="{C7E284BA-BE3B-45E4-9EB9-6C137B67F519}" dt="2023-11-14T23:47:08.475" v="9949" actId="208"/>
          <ac:graphicFrameMkLst>
            <pc:docMk/>
            <pc:sldMk cId="3789773310" sldId="365"/>
            <ac:graphicFrameMk id="8" creationId="{5BC075C6-A29C-C1BC-8FDE-84263BBFB3A7}"/>
          </ac:graphicFrameMkLst>
        </pc:graphicFrameChg>
        <pc:cxnChg chg="add mod">
          <ac:chgData name="Angie Barba" userId="470d19f1-e575-476b-bbde-f2e0145e69d2" providerId="ADAL" clId="{C7E284BA-BE3B-45E4-9EB9-6C137B67F519}" dt="2023-11-14T23:47:38.008" v="9978" actId="1036"/>
          <ac:cxnSpMkLst>
            <pc:docMk/>
            <pc:sldMk cId="3789773310" sldId="365"/>
            <ac:cxnSpMk id="6" creationId="{008BD44E-9570-72CC-CE14-2F0177AC0098}"/>
          </ac:cxnSpMkLst>
        </pc:cxnChg>
      </pc:sldChg>
      <pc:sldChg chg="addSp delSp modSp add del mod ord modNotesTx">
        <pc:chgData name="Angie Barba" userId="470d19f1-e575-476b-bbde-f2e0145e69d2" providerId="ADAL" clId="{C7E284BA-BE3B-45E4-9EB9-6C137B67F519}" dt="2023-11-21T00:53:57.003" v="14307" actId="2696"/>
        <pc:sldMkLst>
          <pc:docMk/>
          <pc:sldMk cId="1723156336" sldId="366"/>
        </pc:sldMkLst>
        <pc:spChg chg="add del mod">
          <ac:chgData name="Angie Barba" userId="470d19f1-e575-476b-bbde-f2e0145e69d2" providerId="ADAL" clId="{C7E284BA-BE3B-45E4-9EB9-6C137B67F519}" dt="2023-11-14T23:47:51.602" v="9979" actId="478"/>
          <ac:spMkLst>
            <pc:docMk/>
            <pc:sldMk cId="1723156336" sldId="366"/>
            <ac:spMk id="4" creationId="{E170E7AB-39A4-1331-6355-3ACD86F57526}"/>
          </ac:spMkLst>
        </pc:spChg>
        <pc:graphicFrameChg chg="mod">
          <ac:chgData name="Angie Barba" userId="470d19f1-e575-476b-bbde-f2e0145e69d2" providerId="ADAL" clId="{C7E284BA-BE3B-45E4-9EB9-6C137B67F519}" dt="2023-11-14T23:48:01.337" v="9981" actId="208"/>
          <ac:graphicFrameMkLst>
            <pc:docMk/>
            <pc:sldMk cId="1723156336" sldId="366"/>
            <ac:graphicFrameMk id="8" creationId="{5BC075C6-A29C-C1BC-8FDE-84263BBFB3A7}"/>
          </ac:graphicFrameMkLst>
        </pc:graphicFrameChg>
      </pc:sldChg>
      <pc:sldChg chg="modSp add mod">
        <pc:chgData name="Angie Barba" userId="470d19f1-e575-476b-bbde-f2e0145e69d2" providerId="ADAL" clId="{C7E284BA-BE3B-45E4-9EB9-6C137B67F519}" dt="2023-11-21T01:14:07.367" v="15161" actId="20577"/>
        <pc:sldMkLst>
          <pc:docMk/>
          <pc:sldMk cId="4135692329" sldId="366"/>
        </pc:sldMkLst>
        <pc:spChg chg="mod">
          <ac:chgData name="Angie Barba" userId="470d19f1-e575-476b-bbde-f2e0145e69d2" providerId="ADAL" clId="{C7E284BA-BE3B-45E4-9EB9-6C137B67F519}" dt="2023-11-21T01:14:07.367" v="15161" actId="20577"/>
          <ac:spMkLst>
            <pc:docMk/>
            <pc:sldMk cId="4135692329" sldId="366"/>
            <ac:spMk id="2" creationId="{E2AEAF44-F909-4580-862E-7EB331AAAEC3}"/>
          </ac:spMkLst>
        </pc:spChg>
      </pc:sldChg>
      <pc:sldChg chg="addSp delSp modSp add del mod modNotesTx">
        <pc:chgData name="Angie Barba" userId="470d19f1-e575-476b-bbde-f2e0145e69d2" providerId="ADAL" clId="{C7E284BA-BE3B-45E4-9EB9-6C137B67F519}" dt="2023-11-21T00:53:57.003" v="14307" actId="2696"/>
        <pc:sldMkLst>
          <pc:docMk/>
          <pc:sldMk cId="154009024" sldId="367"/>
        </pc:sldMkLst>
        <pc:spChg chg="del">
          <ac:chgData name="Angie Barba" userId="470d19f1-e575-476b-bbde-f2e0145e69d2" providerId="ADAL" clId="{C7E284BA-BE3B-45E4-9EB9-6C137B67F519}" dt="2023-11-14T23:48:15.099" v="9984" actId="478"/>
          <ac:spMkLst>
            <pc:docMk/>
            <pc:sldMk cId="154009024" sldId="367"/>
            <ac:spMk id="4" creationId="{E170E7AB-39A4-1331-6355-3ACD86F57526}"/>
          </ac:spMkLst>
        </pc:spChg>
        <pc:graphicFrameChg chg="mod">
          <ac:chgData name="Angie Barba" userId="470d19f1-e575-476b-bbde-f2e0145e69d2" providerId="ADAL" clId="{C7E284BA-BE3B-45E4-9EB9-6C137B67F519}" dt="2023-11-14T23:48:13.060" v="9983" actId="208"/>
          <ac:graphicFrameMkLst>
            <pc:docMk/>
            <pc:sldMk cId="154009024" sldId="367"/>
            <ac:graphicFrameMk id="8" creationId="{5BC075C6-A29C-C1BC-8FDE-84263BBFB3A7}"/>
          </ac:graphicFrameMkLst>
        </pc:graphicFrameChg>
        <pc:cxnChg chg="add mod">
          <ac:chgData name="Angie Barba" userId="470d19f1-e575-476b-bbde-f2e0145e69d2" providerId="ADAL" clId="{C7E284BA-BE3B-45E4-9EB9-6C137B67F519}" dt="2023-11-14T23:48:58.478" v="9989" actId="1076"/>
          <ac:cxnSpMkLst>
            <pc:docMk/>
            <pc:sldMk cId="154009024" sldId="367"/>
            <ac:cxnSpMk id="5" creationId="{4E68B46F-7004-5112-D096-94643B01A053}"/>
          </ac:cxnSpMkLst>
        </pc:cxnChg>
      </pc:sldChg>
      <pc:sldChg chg="modSp add mod">
        <pc:chgData name="Angie Barba" userId="470d19f1-e575-476b-bbde-f2e0145e69d2" providerId="ADAL" clId="{C7E284BA-BE3B-45E4-9EB9-6C137B67F519}" dt="2023-11-21T01:14:12.615" v="15165" actId="20577"/>
        <pc:sldMkLst>
          <pc:docMk/>
          <pc:sldMk cId="159426459" sldId="367"/>
        </pc:sldMkLst>
        <pc:spChg chg="mod">
          <ac:chgData name="Angie Barba" userId="470d19f1-e575-476b-bbde-f2e0145e69d2" providerId="ADAL" clId="{C7E284BA-BE3B-45E4-9EB9-6C137B67F519}" dt="2023-11-21T01:14:12.615" v="15165" actId="20577"/>
          <ac:spMkLst>
            <pc:docMk/>
            <pc:sldMk cId="159426459" sldId="367"/>
            <ac:spMk id="2" creationId="{E2AEAF44-F909-4580-862E-7EB331AAAEC3}"/>
          </ac:spMkLst>
        </pc:spChg>
      </pc:sldChg>
      <pc:sldChg chg="add ord modNotesTx">
        <pc:chgData name="Angie Barba" userId="470d19f1-e575-476b-bbde-f2e0145e69d2" providerId="ADAL" clId="{C7E284BA-BE3B-45E4-9EB9-6C137B67F519}" dt="2023-11-21T01:00:25.089" v="14553"/>
        <pc:sldMkLst>
          <pc:docMk/>
          <pc:sldMk cId="2914306167" sldId="368"/>
        </pc:sldMkLst>
      </pc:sldChg>
      <pc:sldChg chg="addSp delSp modSp add mod modNotesTx">
        <pc:chgData name="Angie Barba" userId="470d19f1-e575-476b-bbde-f2e0145e69d2" providerId="ADAL" clId="{C7E284BA-BE3B-45E4-9EB9-6C137B67F519}" dt="2023-11-21T01:22:41.658" v="15445" actId="208"/>
        <pc:sldMkLst>
          <pc:docMk/>
          <pc:sldMk cId="2986420456" sldId="369"/>
        </pc:sldMkLst>
        <pc:spChg chg="del">
          <ac:chgData name="Angie Barba" userId="470d19f1-e575-476b-bbde-f2e0145e69d2" providerId="ADAL" clId="{C7E284BA-BE3B-45E4-9EB9-6C137B67F519}" dt="2023-11-21T01:05:41.335" v="14702" actId="478"/>
          <ac:spMkLst>
            <pc:docMk/>
            <pc:sldMk cId="2986420456" sldId="369"/>
            <ac:spMk id="2" creationId="{E2AEAF44-F909-4580-862E-7EB331AAAEC3}"/>
          </ac:spMkLst>
        </pc:spChg>
        <pc:spChg chg="add del mod">
          <ac:chgData name="Angie Barba" userId="470d19f1-e575-476b-bbde-f2e0145e69d2" providerId="ADAL" clId="{C7E284BA-BE3B-45E4-9EB9-6C137B67F519}" dt="2023-11-21T01:05:43.231" v="14703" actId="478"/>
          <ac:spMkLst>
            <pc:docMk/>
            <pc:sldMk cId="2986420456" sldId="369"/>
            <ac:spMk id="8" creationId="{038F9FD2-95E7-0884-F627-B8AD5B9BCCE6}"/>
          </ac:spMkLst>
        </pc:spChg>
        <pc:spChg chg="add mod">
          <ac:chgData name="Angie Barba" userId="470d19f1-e575-476b-bbde-f2e0145e69d2" providerId="ADAL" clId="{C7E284BA-BE3B-45E4-9EB9-6C137B67F519}" dt="2023-11-21T01:05:43.684" v="14704"/>
          <ac:spMkLst>
            <pc:docMk/>
            <pc:sldMk cId="2986420456" sldId="369"/>
            <ac:spMk id="10" creationId="{FA9C237B-ACBE-DD1E-6D7C-953BB09F39E7}"/>
          </ac:spMkLst>
        </pc:spChg>
        <pc:graphicFrameChg chg="add del mod">
          <ac:chgData name="Angie Barba" userId="470d19f1-e575-476b-bbde-f2e0145e69d2" providerId="ADAL" clId="{C7E284BA-BE3B-45E4-9EB9-6C137B67F519}" dt="2023-11-14T22:54:23.812" v="8718" actId="478"/>
          <ac:graphicFrameMkLst>
            <pc:docMk/>
            <pc:sldMk cId="2986420456" sldId="369"/>
            <ac:graphicFrameMk id="4" creationId="{8829DE41-CF9C-E788-40A9-A06AB7AE2EC9}"/>
          </ac:graphicFrameMkLst>
        </pc:graphicFrameChg>
        <pc:graphicFrameChg chg="add mod">
          <ac:chgData name="Angie Barba" userId="470d19f1-e575-476b-bbde-f2e0145e69d2" providerId="ADAL" clId="{C7E284BA-BE3B-45E4-9EB9-6C137B67F519}" dt="2023-11-14T23:02:51.087" v="8876"/>
          <ac:graphicFrameMkLst>
            <pc:docMk/>
            <pc:sldMk cId="2986420456" sldId="369"/>
            <ac:graphicFrameMk id="5" creationId="{8829DE41-CF9C-E788-40A9-A06AB7AE2EC9}"/>
          </ac:graphicFrameMkLst>
        </pc:graphicFrameChg>
        <pc:graphicFrameChg chg="mod">
          <ac:chgData name="Angie Barba" userId="470d19f1-e575-476b-bbde-f2e0145e69d2" providerId="ADAL" clId="{C7E284BA-BE3B-45E4-9EB9-6C137B67F519}" dt="2023-11-21T01:22:41.658" v="15445" actId="208"/>
          <ac:graphicFrameMkLst>
            <pc:docMk/>
            <pc:sldMk cId="2986420456" sldId="369"/>
            <ac:graphicFrameMk id="7" creationId="{44DD6F80-3AF9-E7D7-F5D8-0CA04545B995}"/>
          </ac:graphicFrameMkLst>
        </pc:graphicFrameChg>
        <pc:cxnChg chg="add mod">
          <ac:chgData name="Angie Barba" userId="470d19f1-e575-476b-bbde-f2e0145e69d2" providerId="ADAL" clId="{C7E284BA-BE3B-45E4-9EB9-6C137B67F519}" dt="2023-11-14T23:40:29.333" v="9395" actId="14861"/>
          <ac:cxnSpMkLst>
            <pc:docMk/>
            <pc:sldMk cId="2986420456" sldId="369"/>
            <ac:cxnSpMk id="9" creationId="{522A95AE-D15B-CAD1-863C-36B259E433E5}"/>
          </ac:cxnSpMkLst>
        </pc:cxnChg>
      </pc:sldChg>
      <pc:sldChg chg="add del">
        <pc:chgData name="Angie Barba" userId="470d19f1-e575-476b-bbde-f2e0145e69d2" providerId="ADAL" clId="{C7E284BA-BE3B-45E4-9EB9-6C137B67F519}" dt="2023-11-14T22:46:56.707" v="8575"/>
        <pc:sldMkLst>
          <pc:docMk/>
          <pc:sldMk cId="1445593848" sldId="370"/>
        </pc:sldMkLst>
      </pc:sldChg>
      <pc:sldChg chg="addSp modSp add mod modNotesTx">
        <pc:chgData name="Angie Barba" userId="470d19f1-e575-476b-bbde-f2e0145e69d2" providerId="ADAL" clId="{C7E284BA-BE3B-45E4-9EB9-6C137B67F519}" dt="2023-11-15T01:18:53.753" v="11442" actId="404"/>
        <pc:sldMkLst>
          <pc:docMk/>
          <pc:sldMk cId="2890619757" sldId="370"/>
        </pc:sldMkLst>
        <pc:spChg chg="add mod">
          <ac:chgData name="Angie Barba" userId="470d19f1-e575-476b-bbde-f2e0145e69d2" providerId="ADAL" clId="{C7E284BA-BE3B-45E4-9EB9-6C137B67F519}" dt="2023-11-15T00:57:39.832" v="10170" actId="14861"/>
          <ac:spMkLst>
            <pc:docMk/>
            <pc:sldMk cId="2890619757" sldId="370"/>
            <ac:spMk id="4" creationId="{D5E84264-8C57-B6FF-00F4-E021143B4B47}"/>
          </ac:spMkLst>
        </pc:spChg>
        <pc:spChg chg="add mod">
          <ac:chgData name="Angie Barba" userId="470d19f1-e575-476b-bbde-f2e0145e69d2" providerId="ADAL" clId="{C7E284BA-BE3B-45E4-9EB9-6C137B67F519}" dt="2023-11-15T01:18:53.753" v="11442" actId="404"/>
          <ac:spMkLst>
            <pc:docMk/>
            <pc:sldMk cId="2890619757" sldId="370"/>
            <ac:spMk id="7" creationId="{4C8644F0-5268-A10E-DB68-2D1F46A2D454}"/>
          </ac:spMkLst>
        </pc:spChg>
      </pc:sldChg>
      <pc:sldChg chg="delSp add del mod">
        <pc:chgData name="Angie Barba" userId="470d19f1-e575-476b-bbde-f2e0145e69d2" providerId="ADAL" clId="{C7E284BA-BE3B-45E4-9EB9-6C137B67F519}" dt="2023-11-15T00:59:20.211" v="10203" actId="47"/>
        <pc:sldMkLst>
          <pc:docMk/>
          <pc:sldMk cId="435058855" sldId="371"/>
        </pc:sldMkLst>
        <pc:spChg chg="del">
          <ac:chgData name="Angie Barba" userId="470d19f1-e575-476b-bbde-f2e0145e69d2" providerId="ADAL" clId="{C7E284BA-BE3B-45E4-9EB9-6C137B67F519}" dt="2023-11-15T00:58:28.856" v="10201" actId="478"/>
          <ac:spMkLst>
            <pc:docMk/>
            <pc:sldMk cId="435058855" sldId="371"/>
            <ac:spMk id="4" creationId="{D5E84264-8C57-B6FF-00F4-E021143B4B47}"/>
          </ac:spMkLst>
        </pc:spChg>
        <pc:spChg chg="del">
          <ac:chgData name="Angie Barba" userId="470d19f1-e575-476b-bbde-f2e0145e69d2" providerId="ADAL" clId="{C7E284BA-BE3B-45E4-9EB9-6C137B67F519}" dt="2023-11-15T00:58:27.400" v="10200" actId="478"/>
          <ac:spMkLst>
            <pc:docMk/>
            <pc:sldMk cId="435058855" sldId="371"/>
            <ac:spMk id="7" creationId="{4C8644F0-5268-A10E-DB68-2D1F46A2D454}"/>
          </ac:spMkLst>
        </pc:spChg>
      </pc:sldChg>
      <pc:sldChg chg="addSp delSp modSp add mod modNotesTx">
        <pc:chgData name="Angie Barba" userId="470d19f1-e575-476b-bbde-f2e0145e69d2" providerId="ADAL" clId="{C7E284BA-BE3B-45E4-9EB9-6C137B67F519}" dt="2023-11-21T01:07:09.625" v="14719" actId="1076"/>
        <pc:sldMkLst>
          <pc:docMk/>
          <pc:sldMk cId="1464423328" sldId="372"/>
        </pc:sldMkLst>
        <pc:spChg chg="del">
          <ac:chgData name="Angie Barba" userId="470d19f1-e575-476b-bbde-f2e0145e69d2" providerId="ADAL" clId="{C7E284BA-BE3B-45E4-9EB9-6C137B67F519}" dt="2023-11-15T01:00:02.576" v="10389" actId="478"/>
          <ac:spMkLst>
            <pc:docMk/>
            <pc:sldMk cId="1464423328" sldId="372"/>
            <ac:spMk id="4" creationId="{D5E84264-8C57-B6FF-00F4-E021143B4B47}"/>
          </ac:spMkLst>
        </pc:spChg>
        <pc:spChg chg="del">
          <ac:chgData name="Angie Barba" userId="470d19f1-e575-476b-bbde-f2e0145e69d2" providerId="ADAL" clId="{C7E284BA-BE3B-45E4-9EB9-6C137B67F519}" dt="2023-11-15T01:00:04.453" v="10390" actId="478"/>
          <ac:spMkLst>
            <pc:docMk/>
            <pc:sldMk cId="1464423328" sldId="372"/>
            <ac:spMk id="7" creationId="{4C8644F0-5268-A10E-DB68-2D1F46A2D454}"/>
          </ac:spMkLst>
        </pc:spChg>
        <pc:spChg chg="add mod">
          <ac:chgData name="Angie Barba" userId="470d19f1-e575-476b-bbde-f2e0145e69d2" providerId="ADAL" clId="{C7E284BA-BE3B-45E4-9EB9-6C137B67F519}" dt="2023-11-21T01:07:09.625" v="14719" actId="1076"/>
          <ac:spMkLst>
            <pc:docMk/>
            <pc:sldMk cId="1464423328" sldId="372"/>
            <ac:spMk id="13" creationId="{3FC64E3A-CA5D-CB96-BA25-4C8F51A3DCCE}"/>
          </ac:spMkLst>
        </pc:spChg>
        <pc:cxnChg chg="add mod">
          <ac:chgData name="Angie Barba" userId="470d19f1-e575-476b-bbde-f2e0145e69d2" providerId="ADAL" clId="{C7E284BA-BE3B-45E4-9EB9-6C137B67F519}" dt="2023-11-15T01:00:42.720" v="10393" actId="14861"/>
          <ac:cxnSpMkLst>
            <pc:docMk/>
            <pc:sldMk cId="1464423328" sldId="372"/>
            <ac:cxnSpMk id="9" creationId="{33BD5332-137F-69C2-2533-51A3043B9C3D}"/>
          </ac:cxnSpMkLst>
        </pc:cxnChg>
        <pc:cxnChg chg="add mod">
          <ac:chgData name="Angie Barba" userId="470d19f1-e575-476b-bbde-f2e0145e69d2" providerId="ADAL" clId="{C7E284BA-BE3B-45E4-9EB9-6C137B67F519}" dt="2023-11-15T01:02:21.267" v="10470" actId="14100"/>
          <ac:cxnSpMkLst>
            <pc:docMk/>
            <pc:sldMk cId="1464423328" sldId="372"/>
            <ac:cxnSpMk id="12" creationId="{4A5C0083-786A-8193-E821-2FC4B24D2A18}"/>
          </ac:cxnSpMkLst>
        </pc:cxnChg>
      </pc:sldChg>
      <pc:sldChg chg="modSp add mod modNotesTx">
        <pc:chgData name="Angie Barba" userId="470d19f1-e575-476b-bbde-f2e0145e69d2" providerId="ADAL" clId="{C7E284BA-BE3B-45E4-9EB9-6C137B67F519}" dt="2023-11-21T01:23:21.372" v="15448"/>
        <pc:sldMkLst>
          <pc:docMk/>
          <pc:sldMk cId="231445583" sldId="373"/>
        </pc:sldMkLst>
        <pc:spChg chg="mod">
          <ac:chgData name="Angie Barba" userId="470d19f1-e575-476b-bbde-f2e0145e69d2" providerId="ADAL" clId="{C7E284BA-BE3B-45E4-9EB9-6C137B67F519}" dt="2023-11-15T01:20:09.600" v="11460" actId="14100"/>
          <ac:spMkLst>
            <pc:docMk/>
            <pc:sldMk cId="231445583" sldId="373"/>
            <ac:spMk id="6" creationId="{3D723684-4ED8-748E-6182-5587BDEA8255}"/>
          </ac:spMkLst>
        </pc:spChg>
        <pc:spChg chg="mod">
          <ac:chgData name="Angie Barba" userId="470d19f1-e575-476b-bbde-f2e0145e69d2" providerId="ADAL" clId="{C7E284BA-BE3B-45E4-9EB9-6C137B67F519}" dt="2023-11-15T01:19:50.164" v="11457" actId="20577"/>
          <ac:spMkLst>
            <pc:docMk/>
            <pc:sldMk cId="231445583" sldId="373"/>
            <ac:spMk id="7" creationId="{F773790F-0B6B-AF22-D42A-56781F32C130}"/>
          </ac:spMkLst>
        </pc:spChg>
        <pc:picChg chg="mod">
          <ac:chgData name="Angie Barba" userId="470d19f1-e575-476b-bbde-f2e0145e69d2" providerId="ADAL" clId="{C7E284BA-BE3B-45E4-9EB9-6C137B67F519}" dt="2023-11-15T01:19:22.527" v="11447" actId="1076"/>
          <ac:picMkLst>
            <pc:docMk/>
            <pc:sldMk cId="231445583" sldId="373"/>
            <ac:picMk id="5" creationId="{8C4AE0E8-6370-CAF4-A498-6EFC1F0A6338}"/>
          </ac:picMkLst>
        </pc:picChg>
      </pc:sldChg>
      <pc:sldChg chg="addSp delSp modSp add del mod modNotesTx">
        <pc:chgData name="Angie Barba" userId="470d19f1-e575-476b-bbde-f2e0145e69d2" providerId="ADAL" clId="{C7E284BA-BE3B-45E4-9EB9-6C137B67F519}" dt="2023-11-15T01:04:23.140" v="10643" actId="47"/>
        <pc:sldMkLst>
          <pc:docMk/>
          <pc:sldMk cId="3917972064" sldId="373"/>
        </pc:sldMkLst>
        <pc:spChg chg="del mod">
          <ac:chgData name="Angie Barba" userId="470d19f1-e575-476b-bbde-f2e0145e69d2" providerId="ADAL" clId="{C7E284BA-BE3B-45E4-9EB9-6C137B67F519}" dt="2023-11-15T01:03:42.511" v="10638" actId="478"/>
          <ac:spMkLst>
            <pc:docMk/>
            <pc:sldMk cId="3917972064" sldId="373"/>
            <ac:spMk id="13" creationId="{3FC64E3A-CA5D-CB96-BA25-4C8F51A3DCCE}"/>
          </ac:spMkLst>
        </pc:spChg>
        <pc:cxnChg chg="add del mod">
          <ac:chgData name="Angie Barba" userId="470d19f1-e575-476b-bbde-f2e0145e69d2" providerId="ADAL" clId="{C7E284BA-BE3B-45E4-9EB9-6C137B67F519}" dt="2023-11-15T01:03:57.572" v="10642" actId="478"/>
          <ac:cxnSpMkLst>
            <pc:docMk/>
            <pc:sldMk cId="3917972064" sldId="373"/>
            <ac:cxnSpMk id="8" creationId="{ECFB853A-B794-60D5-4AC0-DC525037F852}"/>
          </ac:cxnSpMkLst>
        </pc:cxnChg>
        <pc:cxnChg chg="mod">
          <ac:chgData name="Angie Barba" userId="470d19f1-e575-476b-bbde-f2e0145e69d2" providerId="ADAL" clId="{C7E284BA-BE3B-45E4-9EB9-6C137B67F519}" dt="2023-11-15T01:02:41.813" v="10475" actId="1076"/>
          <ac:cxnSpMkLst>
            <pc:docMk/>
            <pc:sldMk cId="3917972064" sldId="373"/>
            <ac:cxnSpMk id="9" creationId="{33BD5332-137F-69C2-2533-51A3043B9C3D}"/>
          </ac:cxnSpMkLst>
        </pc:cxnChg>
        <pc:cxnChg chg="del mod">
          <ac:chgData name="Angie Barba" userId="470d19f1-e575-476b-bbde-f2e0145e69d2" providerId="ADAL" clId="{C7E284BA-BE3B-45E4-9EB9-6C137B67F519}" dt="2023-11-15T01:03:43.869" v="10639" actId="478"/>
          <ac:cxnSpMkLst>
            <pc:docMk/>
            <pc:sldMk cId="3917972064" sldId="373"/>
            <ac:cxnSpMk id="12" creationId="{4A5C0083-786A-8193-E821-2FC4B24D2A18}"/>
          </ac:cxnSpMkLst>
        </pc:cxnChg>
      </pc:sldChg>
      <pc:sldChg chg="addSp delSp modSp add mod modNotesTx">
        <pc:chgData name="Angie Barba" userId="470d19f1-e575-476b-bbde-f2e0145e69d2" providerId="ADAL" clId="{C7E284BA-BE3B-45E4-9EB9-6C137B67F519}" dt="2023-11-21T01:26:52.545" v="15769" actId="1076"/>
        <pc:sldMkLst>
          <pc:docMk/>
          <pc:sldMk cId="1787220268" sldId="374"/>
        </pc:sldMkLst>
        <pc:spChg chg="mod">
          <ac:chgData name="Angie Barba" userId="470d19f1-e575-476b-bbde-f2e0145e69d2" providerId="ADAL" clId="{C7E284BA-BE3B-45E4-9EB9-6C137B67F519}" dt="2023-11-21T00:26:36.615" v="12931" actId="20577"/>
          <ac:spMkLst>
            <pc:docMk/>
            <pc:sldMk cId="1787220268" sldId="374"/>
            <ac:spMk id="2" creationId="{E2AEAF44-F909-4580-862E-7EB331AAAEC3}"/>
          </ac:spMkLst>
        </pc:spChg>
        <pc:spChg chg="mod">
          <ac:chgData name="Angie Barba" userId="470d19f1-e575-476b-bbde-f2e0145e69d2" providerId="ADAL" clId="{C7E284BA-BE3B-45E4-9EB9-6C137B67F519}" dt="2023-11-21T01:12:10.719" v="15104" actId="255"/>
          <ac:spMkLst>
            <pc:docMk/>
            <pc:sldMk cId="1787220268" sldId="374"/>
            <ac:spMk id="3" creationId="{A67A22E3-F41C-3D79-CF2D-8E7EB158010D}"/>
          </ac:spMkLst>
        </pc:spChg>
        <pc:spChg chg="mod">
          <ac:chgData name="Angie Barba" userId="470d19f1-e575-476b-bbde-f2e0145e69d2" providerId="ADAL" clId="{C7E284BA-BE3B-45E4-9EB9-6C137B67F519}" dt="2023-11-21T01:26:52.545" v="15769" actId="1076"/>
          <ac:spMkLst>
            <pc:docMk/>
            <pc:sldMk cId="1787220268" sldId="374"/>
            <ac:spMk id="9" creationId="{CEF27EDA-3582-E36A-1E8D-7D9BA8644A7D}"/>
          </ac:spMkLst>
        </pc:spChg>
        <pc:graphicFrameChg chg="del mod">
          <ac:chgData name="Angie Barba" userId="470d19f1-e575-476b-bbde-f2e0145e69d2" providerId="ADAL" clId="{C7E284BA-BE3B-45E4-9EB9-6C137B67F519}" dt="2023-11-21T00:41:27.837" v="12993" actId="478"/>
          <ac:graphicFrameMkLst>
            <pc:docMk/>
            <pc:sldMk cId="1787220268" sldId="374"/>
            <ac:graphicFrameMk id="4" creationId="{CA30B2F5-9A88-F81E-4166-52C1DF442A67}"/>
          </ac:graphicFrameMkLst>
        </pc:graphicFrameChg>
        <pc:graphicFrameChg chg="add mod">
          <ac:chgData name="Angie Barba" userId="470d19f1-e575-476b-bbde-f2e0145e69d2" providerId="ADAL" clId="{C7E284BA-BE3B-45E4-9EB9-6C137B67F519}" dt="2023-11-21T00:52:31.854" v="14306" actId="20577"/>
          <ac:graphicFrameMkLst>
            <pc:docMk/>
            <pc:sldMk cId="1787220268" sldId="374"/>
            <ac:graphicFrameMk id="5" creationId="{9FDA2A0A-F397-6CCE-DCE5-B18E8C8AEE9D}"/>
          </ac:graphicFrameMkLst>
        </pc:graphicFrameChg>
      </pc:sldChg>
      <pc:sldChg chg="add del">
        <pc:chgData name="Angie Barba" userId="470d19f1-e575-476b-bbde-f2e0145e69d2" providerId="ADAL" clId="{C7E284BA-BE3B-45E4-9EB9-6C137B67F519}" dt="2023-11-21T00:51:28.803" v="14258" actId="47"/>
        <pc:sldMkLst>
          <pc:docMk/>
          <pc:sldMk cId="2941950871" sldId="375"/>
        </pc:sldMkLst>
      </pc:sldChg>
      <pc:sldChg chg="addSp delSp modSp add mod modNotesTx">
        <pc:chgData name="Angie Barba" userId="470d19f1-e575-476b-bbde-f2e0145e69d2" providerId="ADAL" clId="{C7E284BA-BE3B-45E4-9EB9-6C137B67F519}" dt="2023-11-21T01:12:57.933" v="15112" actId="478"/>
        <pc:sldMkLst>
          <pc:docMk/>
          <pc:sldMk cId="650115500" sldId="376"/>
        </pc:sldMkLst>
        <pc:spChg chg="mod">
          <ac:chgData name="Angie Barba" userId="470d19f1-e575-476b-bbde-f2e0145e69d2" providerId="ADAL" clId="{C7E284BA-BE3B-45E4-9EB9-6C137B67F519}" dt="2023-11-21T00:51:40.699" v="14280" actId="20577"/>
          <ac:spMkLst>
            <pc:docMk/>
            <pc:sldMk cId="650115500" sldId="376"/>
            <ac:spMk id="2" creationId="{E2AEAF44-F909-4580-862E-7EB331AAAEC3}"/>
          </ac:spMkLst>
        </pc:spChg>
        <pc:spChg chg="del mod">
          <ac:chgData name="Angie Barba" userId="470d19f1-e575-476b-bbde-f2e0145e69d2" providerId="ADAL" clId="{C7E284BA-BE3B-45E4-9EB9-6C137B67F519}" dt="2023-11-21T01:12:42.207" v="15108" actId="478"/>
          <ac:spMkLst>
            <pc:docMk/>
            <pc:sldMk cId="650115500" sldId="376"/>
            <ac:spMk id="3" creationId="{A67A22E3-F41C-3D79-CF2D-8E7EB158010D}"/>
          </ac:spMkLst>
        </pc:spChg>
        <pc:graphicFrameChg chg="add del mod">
          <ac:chgData name="Angie Barba" userId="470d19f1-e575-476b-bbde-f2e0145e69d2" providerId="ADAL" clId="{C7E284BA-BE3B-45E4-9EB9-6C137B67F519}" dt="2023-11-21T01:12:57.933" v="15112" actId="478"/>
          <ac:graphicFrameMkLst>
            <pc:docMk/>
            <pc:sldMk cId="650115500" sldId="376"/>
            <ac:graphicFrameMk id="4" creationId="{CA30B2F5-9A88-F81E-4166-52C1DF442A67}"/>
          </ac:graphicFrameMkLst>
        </pc:graphicFrameChg>
      </pc:sldChg>
      <pc:sldChg chg="add">
        <pc:chgData name="Angie Barba" userId="470d19f1-e575-476b-bbde-f2e0145e69d2" providerId="ADAL" clId="{C7E284BA-BE3B-45E4-9EB9-6C137B67F519}" dt="2023-11-21T01:05:54.338" v="14705"/>
        <pc:sldMkLst>
          <pc:docMk/>
          <pc:sldMk cId="3524379389" sldId="377"/>
        </pc:sldMkLst>
      </pc:sldChg>
      <pc:sldChg chg="modSp add mod ord">
        <pc:chgData name="Angie Barba" userId="470d19f1-e575-476b-bbde-f2e0145e69d2" providerId="ADAL" clId="{C7E284BA-BE3B-45E4-9EB9-6C137B67F519}" dt="2023-11-21T01:09:13.862" v="14748" actId="20577"/>
        <pc:sldMkLst>
          <pc:docMk/>
          <pc:sldMk cId="1508039402" sldId="378"/>
        </pc:sldMkLst>
        <pc:spChg chg="mod">
          <ac:chgData name="Angie Barba" userId="470d19f1-e575-476b-bbde-f2e0145e69d2" providerId="ADAL" clId="{C7E284BA-BE3B-45E4-9EB9-6C137B67F519}" dt="2023-11-21T01:09:13.862" v="14748" actId="20577"/>
          <ac:spMkLst>
            <pc:docMk/>
            <pc:sldMk cId="1508039402" sldId="378"/>
            <ac:spMk id="3" creationId="{A67A22E3-F41C-3D79-CF2D-8E7EB158010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isyd-my.sharepoint.com/personal/angie_barba_sydney_edu_au/Documents/Desktop/ACTA20223_graph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unisyd-my.sharepoint.com/personal/angie_barba_sydney_edu_au/Documents/Desktop/ACTA20223_graph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unisyd-my.sharepoint.com/personal/angie_barba_sydney_edu_au/Documents/Desktop/ACTA20223_graph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unisyd-my.sharepoint.com/personal/angie_barba_sydney_edu_au/Documents/Desktop/ACTA20223_graph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unisyd-my.sharepoint.com/personal/angie_barba_sydney_edu_au/Documents/Desktop/ACTA20223_graphs.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https://unisyd-my.sharepoint.com/personal/angie_barba_sydney_edu_au/Documents/NHMRC%20CTC%20files/Abstracts/ACTA%20abstract%202023/ACTA20223_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isyd-my.sharepoint.com/personal/angie_barba_sydney_edu_au/Documents/Desktop/ACTA20223_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nisyd-my.sharepoint.com/personal/angie_barba_sydney_edu_au/Documents/Desktop/ACTA20223_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nisyd-my.sharepoint.com/personal/angie_barba_sydney_edu_au/Documents/Desktop/ACTA20223_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nisyd-my.sharepoint.com/personal/angie_barba_sydney_edu_au/Documents/Desktop/ACTA20223_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unisyd-my.sharepoint.com/personal/angie_barba_sydney_edu_au/Documents/Desktop/ACTA20223_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unisyd-my.sharepoint.com/personal/angie_barba_sydney_edu_au/Documents/Desktop/ACTA20223_graph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https://unisyd-my.sharepoint.com/personal/angie_barba_sydney_edu_au/Documents/Desktop/ACTA20223_graph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2'!$A$10</c:f>
              <c:strCache>
                <c:ptCount val="1"/>
                <c:pt idx="0">
                  <c:v>Updated</c:v>
                </c:pt>
              </c:strCache>
            </c:strRef>
          </c:tx>
          <c:spPr>
            <a:solidFill>
              <a:schemeClr val="accent4">
                <a:lumMod val="40000"/>
                <a:lumOff val="60000"/>
              </a:schemeClr>
            </a:solidFill>
            <a:ln>
              <a:solidFill>
                <a:schemeClr val="accent4"/>
              </a:solidFill>
            </a:ln>
            <a:effectLst/>
          </c:spPr>
          <c:invertIfNegative val="0"/>
          <c:dLbls>
            <c:dLbl>
              <c:idx val="0"/>
              <c:tx>
                <c:rich>
                  <a:bodyPr/>
                  <a:lstStyle/>
                  <a:p>
                    <a:r>
                      <a:rPr lang="en-US"/>
                      <a:t>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60-4E34-AAA7-C002798710AD}"/>
                </c:ext>
              </c:extLst>
            </c:dLbl>
            <c:dLbl>
              <c:idx val="1"/>
              <c:tx>
                <c:rich>
                  <a:bodyPr/>
                  <a:lstStyle/>
                  <a:p>
                    <a:r>
                      <a:rPr lang="en-US"/>
                      <a:t>31%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D60-4E34-AAA7-C002798710AD}"/>
                </c:ext>
              </c:extLst>
            </c:dLbl>
            <c:dLbl>
              <c:idx val="2"/>
              <c:layout>
                <c:manualLayout>
                  <c:x val="-9.4367031280070783E-3"/>
                  <c:y val="0"/>
                </c:manualLayout>
              </c:layout>
              <c:tx>
                <c:rich>
                  <a:bodyPr/>
                  <a:lstStyle/>
                  <a:p>
                    <a:r>
                      <a:rPr lang="en-US"/>
                      <a:t>10%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E0A-4FC5-9C66-7C89A0F784DA}"/>
                </c:ext>
              </c:extLst>
            </c:dLbl>
            <c:dLbl>
              <c:idx val="3"/>
              <c:tx>
                <c:rich>
                  <a:bodyPr/>
                  <a:lstStyle/>
                  <a:p>
                    <a:r>
                      <a:rPr lang="en-US"/>
                      <a:t>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60-4E34-AAA7-C002798710AD}"/>
                </c:ext>
              </c:extLst>
            </c:dLbl>
            <c:dLbl>
              <c:idx val="4"/>
              <c:tx>
                <c:rich>
                  <a:bodyPr/>
                  <a:lstStyle/>
                  <a:p>
                    <a:r>
                      <a:rPr lang="en-US"/>
                      <a:t>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60-4E34-AAA7-C002798710AD}"/>
                </c:ext>
              </c:extLst>
            </c:dLbl>
            <c:dLbl>
              <c:idx val="5"/>
              <c:tx>
                <c:rich>
                  <a:bodyPr/>
                  <a:lstStyle/>
                  <a:p>
                    <a:r>
                      <a:rPr lang="en-US"/>
                      <a: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D60-4E34-AAA7-C002798710AD}"/>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2'!$B$9:$G$9</c:f>
              <c:strCache>
                <c:ptCount val="6"/>
                <c:pt idx="0">
                  <c:v>Completed</c:v>
                </c:pt>
                <c:pt idx="1">
                  <c:v>Recruiting</c:v>
                </c:pt>
                <c:pt idx="2">
                  <c:v>Not yet recruiting</c:v>
                </c:pt>
                <c:pt idx="3">
                  <c:v>Stopped early</c:v>
                </c:pt>
                <c:pt idx="4">
                  <c:v>Active, not recruiting</c:v>
                </c:pt>
                <c:pt idx="5">
                  <c:v>Suspended</c:v>
                </c:pt>
              </c:strCache>
            </c:strRef>
          </c:cat>
          <c:val>
            <c:numRef>
              <c:f>'slide 2'!$B$10:$G$10</c:f>
              <c:numCache>
                <c:formatCode>General</c:formatCode>
                <c:ptCount val="6"/>
                <c:pt idx="0">
                  <c:v>3277</c:v>
                </c:pt>
                <c:pt idx="1">
                  <c:v>2133</c:v>
                </c:pt>
                <c:pt idx="2">
                  <c:v>691</c:v>
                </c:pt>
                <c:pt idx="3">
                  <c:v>457</c:v>
                </c:pt>
                <c:pt idx="4">
                  <c:v>392</c:v>
                </c:pt>
                <c:pt idx="5">
                  <c:v>39</c:v>
                </c:pt>
              </c:numCache>
            </c:numRef>
          </c:val>
          <c:extLst>
            <c:ext xmlns:c16="http://schemas.microsoft.com/office/drawing/2014/chart" uri="{C3380CC4-5D6E-409C-BE32-E72D297353CC}">
              <c16:uniqueId val="{00000000-1D60-4E34-AAA7-C002798710AD}"/>
            </c:ext>
          </c:extLst>
        </c:ser>
        <c:ser>
          <c:idx val="1"/>
          <c:order val="1"/>
          <c:tx>
            <c:strRef>
              <c:f>'slide 2'!$A$11</c:f>
              <c:strCache>
                <c:ptCount val="1"/>
                <c:pt idx="0">
                  <c:v>Not updated</c:v>
                </c:pt>
              </c:strCache>
            </c:strRef>
          </c:tx>
          <c:spPr>
            <a:noFill/>
            <a:ln>
              <a:noFill/>
            </a:ln>
            <a:effectLst/>
          </c:spPr>
          <c:invertIfNegative val="0"/>
          <c:dLbls>
            <c:delete val="1"/>
          </c:dLbls>
          <c:cat>
            <c:strRef>
              <c:f>'slide 2'!$B$9:$G$9</c:f>
              <c:strCache>
                <c:ptCount val="6"/>
                <c:pt idx="0">
                  <c:v>Completed</c:v>
                </c:pt>
                <c:pt idx="1">
                  <c:v>Recruiting</c:v>
                </c:pt>
                <c:pt idx="2">
                  <c:v>Not yet recruiting</c:v>
                </c:pt>
                <c:pt idx="3">
                  <c:v>Stopped early</c:v>
                </c:pt>
                <c:pt idx="4">
                  <c:v>Active, not recruiting</c:v>
                </c:pt>
                <c:pt idx="5">
                  <c:v>Suspended</c:v>
                </c:pt>
              </c:strCache>
            </c:strRef>
          </c:cat>
          <c:val>
            <c:numRef>
              <c:f>'slide 2'!$B$11:$G$11</c:f>
              <c:numCache>
                <c:formatCode>General</c:formatCode>
                <c:ptCount val="6"/>
                <c:pt idx="0">
                  <c:v>836</c:v>
                </c:pt>
                <c:pt idx="1">
                  <c:v>609</c:v>
                </c:pt>
                <c:pt idx="2">
                  <c:v>2457</c:v>
                </c:pt>
                <c:pt idx="3">
                  <c:v>42</c:v>
                </c:pt>
                <c:pt idx="4">
                  <c:v>100</c:v>
                </c:pt>
                <c:pt idx="5">
                  <c:v>4</c:v>
                </c:pt>
              </c:numCache>
            </c:numRef>
          </c:val>
          <c:extLst>
            <c:ext xmlns:c16="http://schemas.microsoft.com/office/drawing/2014/chart" uri="{C3380CC4-5D6E-409C-BE32-E72D297353CC}">
              <c16:uniqueId val="{00000001-1D60-4E34-AAA7-C002798710AD}"/>
            </c:ext>
          </c:extLst>
        </c:ser>
        <c:dLbls>
          <c:showLegendKey val="0"/>
          <c:showVal val="1"/>
          <c:showCatName val="0"/>
          <c:showSerName val="0"/>
          <c:showPercent val="0"/>
          <c:showBubbleSize val="0"/>
        </c:dLbls>
        <c:gapWidth val="219"/>
        <c:overlap val="-27"/>
        <c:axId val="1438463951"/>
        <c:axId val="105623983"/>
      </c:barChart>
      <c:catAx>
        <c:axId val="143846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05623983"/>
        <c:crosses val="autoZero"/>
        <c:auto val="1"/>
        <c:lblAlgn val="ctr"/>
        <c:lblOffset val="100"/>
        <c:noMultiLvlLbl val="0"/>
      </c:catAx>
      <c:valAx>
        <c:axId val="10562398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AU"/>
                  <a:t>Number of trials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438463951"/>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2'!$A$10</c:f>
              <c:strCache>
                <c:ptCount val="1"/>
                <c:pt idx="0">
                  <c:v>Updated</c:v>
                </c:pt>
              </c:strCache>
            </c:strRef>
          </c:tx>
          <c:spPr>
            <a:solidFill>
              <a:schemeClr val="accent4">
                <a:lumMod val="40000"/>
                <a:lumOff val="60000"/>
              </a:schemeClr>
            </a:solidFill>
            <a:ln>
              <a:solidFill>
                <a:schemeClr val="accent4"/>
              </a:solidFill>
            </a:ln>
            <a:effectLst/>
          </c:spPr>
          <c:invertIfNegative val="0"/>
          <c:dLbls>
            <c:dLbl>
              <c:idx val="0"/>
              <c:tx>
                <c:rich>
                  <a:bodyPr/>
                  <a:lstStyle/>
                  <a:p>
                    <a:r>
                      <a:rPr lang="en-US"/>
                      <a:t>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60-4E34-AAA7-C002798710AD}"/>
                </c:ext>
              </c:extLst>
            </c:dLbl>
            <c:dLbl>
              <c:idx val="1"/>
              <c:tx>
                <c:rich>
                  <a:bodyPr/>
                  <a:lstStyle/>
                  <a:p>
                    <a:r>
                      <a:rPr lang="en-US"/>
                      <a:t>31%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D60-4E34-AAA7-C002798710AD}"/>
                </c:ext>
              </c:extLst>
            </c:dLbl>
            <c:dLbl>
              <c:idx val="2"/>
              <c:layout>
                <c:manualLayout>
                  <c:x val="-9.4367031280070783E-3"/>
                  <c:y val="0"/>
                </c:manualLayout>
              </c:layout>
              <c:tx>
                <c:rich>
                  <a:bodyPr/>
                  <a:lstStyle/>
                  <a:p>
                    <a:r>
                      <a:rPr lang="en-US"/>
                      <a:t>10%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E0A-4FC5-9C66-7C89A0F784DA}"/>
                </c:ext>
              </c:extLst>
            </c:dLbl>
            <c:dLbl>
              <c:idx val="3"/>
              <c:tx>
                <c:rich>
                  <a:bodyPr/>
                  <a:lstStyle/>
                  <a:p>
                    <a:r>
                      <a:rPr lang="en-US"/>
                      <a:t>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60-4E34-AAA7-C002798710AD}"/>
                </c:ext>
              </c:extLst>
            </c:dLbl>
            <c:dLbl>
              <c:idx val="4"/>
              <c:tx>
                <c:rich>
                  <a:bodyPr/>
                  <a:lstStyle/>
                  <a:p>
                    <a:r>
                      <a:rPr lang="en-US"/>
                      <a:t>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60-4E34-AAA7-C002798710AD}"/>
                </c:ext>
              </c:extLst>
            </c:dLbl>
            <c:dLbl>
              <c:idx val="5"/>
              <c:tx>
                <c:rich>
                  <a:bodyPr/>
                  <a:lstStyle/>
                  <a:p>
                    <a:r>
                      <a:rPr lang="en-US"/>
                      <a: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D60-4E34-AAA7-C002798710AD}"/>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2'!$B$9:$G$9</c:f>
              <c:strCache>
                <c:ptCount val="6"/>
                <c:pt idx="0">
                  <c:v>Completed</c:v>
                </c:pt>
                <c:pt idx="1">
                  <c:v>Recruiting</c:v>
                </c:pt>
                <c:pt idx="2">
                  <c:v>Not yet recruiting</c:v>
                </c:pt>
                <c:pt idx="3">
                  <c:v>Stopped early</c:v>
                </c:pt>
                <c:pt idx="4">
                  <c:v>Active, not recruiting</c:v>
                </c:pt>
                <c:pt idx="5">
                  <c:v>Suspended</c:v>
                </c:pt>
              </c:strCache>
            </c:strRef>
          </c:cat>
          <c:val>
            <c:numRef>
              <c:f>'slide 2'!$B$10:$G$10</c:f>
              <c:numCache>
                <c:formatCode>General</c:formatCode>
                <c:ptCount val="6"/>
                <c:pt idx="0">
                  <c:v>3277</c:v>
                </c:pt>
                <c:pt idx="1">
                  <c:v>2133</c:v>
                </c:pt>
                <c:pt idx="2">
                  <c:v>691</c:v>
                </c:pt>
                <c:pt idx="3">
                  <c:v>457</c:v>
                </c:pt>
                <c:pt idx="4">
                  <c:v>392</c:v>
                </c:pt>
                <c:pt idx="5">
                  <c:v>39</c:v>
                </c:pt>
              </c:numCache>
            </c:numRef>
          </c:val>
          <c:extLst>
            <c:ext xmlns:c16="http://schemas.microsoft.com/office/drawing/2014/chart" uri="{C3380CC4-5D6E-409C-BE32-E72D297353CC}">
              <c16:uniqueId val="{00000000-1D60-4E34-AAA7-C002798710AD}"/>
            </c:ext>
          </c:extLst>
        </c:ser>
        <c:ser>
          <c:idx val="1"/>
          <c:order val="1"/>
          <c:tx>
            <c:strRef>
              <c:f>'slide 2'!$A$11</c:f>
              <c:strCache>
                <c:ptCount val="1"/>
                <c:pt idx="0">
                  <c:v>Not updated</c:v>
                </c:pt>
              </c:strCache>
            </c:strRef>
          </c:tx>
          <c:spPr>
            <a:solidFill>
              <a:schemeClr val="accent6">
                <a:lumMod val="20000"/>
                <a:lumOff val="80000"/>
              </a:schemeClr>
            </a:solidFill>
            <a:ln>
              <a:solidFill>
                <a:schemeClr val="accent6">
                  <a:lumMod val="60000"/>
                  <a:lumOff val="40000"/>
                </a:schemeClr>
              </a:solidFill>
            </a:ln>
            <a:effectLst/>
          </c:spPr>
          <c:invertIfNegative val="0"/>
          <c:dPt>
            <c:idx val="2"/>
            <c:invertIfNegative val="0"/>
            <c:bubble3D val="0"/>
            <c:spPr>
              <a:solidFill>
                <a:schemeClr val="accent1">
                  <a:lumMod val="40000"/>
                  <a:lumOff val="60000"/>
                </a:schemeClr>
              </a:solidFill>
              <a:ln>
                <a:solidFill>
                  <a:schemeClr val="accent1"/>
                </a:solidFill>
              </a:ln>
              <a:effectLst/>
            </c:spPr>
            <c:extLst>
              <c:ext xmlns:c16="http://schemas.microsoft.com/office/drawing/2014/chart" uri="{C3380CC4-5D6E-409C-BE32-E72D297353CC}">
                <c16:uniqueId val="{00000004-1D60-4E34-AAA7-C002798710AD}"/>
              </c:ext>
            </c:extLst>
          </c:dPt>
          <c:dLbls>
            <c:dLbl>
              <c:idx val="0"/>
              <c:layout>
                <c:manualLayout>
                  <c:x val="1.2582270837342665E-2"/>
                  <c:y val="0"/>
                </c:manualLayout>
              </c:layout>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E0A-4FC5-9C66-7C89A0F784DA}"/>
                </c:ext>
              </c:extLst>
            </c:dLbl>
            <c:dLbl>
              <c:idx val="1"/>
              <c:layout>
                <c:manualLayout>
                  <c:x val="1.8873406256013983E-2"/>
                  <c:y val="-1.1604311354025445E-16"/>
                </c:manualLayout>
              </c:layout>
              <c:tx>
                <c:rich>
                  <a:bodyPr/>
                  <a:lstStyle/>
                  <a:p>
                    <a:r>
                      <a:rPr lang="en-US"/>
                      <a:t>15%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E0A-4FC5-9C66-7C89A0F784DA}"/>
                </c:ext>
              </c:extLst>
            </c:dLbl>
            <c:dLbl>
              <c:idx val="2"/>
              <c:tx>
                <c:rich>
                  <a:bodyPr/>
                  <a:lstStyle/>
                  <a:p>
                    <a:r>
                      <a:rPr lang="en-US" dirty="0"/>
                      <a:t>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60-4E34-AAA7-C002798710AD}"/>
                </c:ext>
              </c:extLst>
            </c:dLbl>
            <c:dLbl>
              <c:idx val="3"/>
              <c:layout>
                <c:manualLayout>
                  <c:x val="9.4367031280070211E-3"/>
                  <c:y val="0"/>
                </c:manualLayout>
              </c:layout>
              <c:tx>
                <c:rich>
                  <a:bodyPr/>
                  <a:lstStyle/>
                  <a:p>
                    <a:r>
                      <a:rPr lang="en-US"/>
                      <a: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E0A-4FC5-9C66-7C89A0F784DA}"/>
                </c:ext>
              </c:extLst>
            </c:dLbl>
            <c:dLbl>
              <c:idx val="4"/>
              <c:tx>
                <c:rich>
                  <a:bodyPr/>
                  <a:lstStyle/>
                  <a:p>
                    <a:r>
                      <a:rPr lang="en-US"/>
                      <a:t>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E0A-4FC5-9C66-7C89A0F784DA}"/>
                </c:ext>
              </c:extLst>
            </c:dLbl>
            <c:dLbl>
              <c:idx val="5"/>
              <c:layout>
                <c:manualLayout>
                  <c:x val="1.8873406256013924E-2"/>
                  <c:y val="0"/>
                </c:manualLayout>
              </c:layout>
              <c:tx>
                <c:rich>
                  <a:bodyPr/>
                  <a:lstStyle/>
                  <a:p>
                    <a:r>
                      <a:rPr lang="en-US" dirty="0"/>
                      <a:t>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E0A-4FC5-9C66-7C89A0F784DA}"/>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2'!$B$9:$G$9</c:f>
              <c:strCache>
                <c:ptCount val="6"/>
                <c:pt idx="0">
                  <c:v>Completed</c:v>
                </c:pt>
                <c:pt idx="1">
                  <c:v>Recruiting</c:v>
                </c:pt>
                <c:pt idx="2">
                  <c:v>Not yet recruiting</c:v>
                </c:pt>
                <c:pt idx="3">
                  <c:v>Stopped early</c:v>
                </c:pt>
                <c:pt idx="4">
                  <c:v>Active, not recruiting</c:v>
                </c:pt>
                <c:pt idx="5">
                  <c:v>Suspended</c:v>
                </c:pt>
              </c:strCache>
            </c:strRef>
          </c:cat>
          <c:val>
            <c:numRef>
              <c:f>'slide 2'!$B$11:$G$11</c:f>
              <c:numCache>
                <c:formatCode>General</c:formatCode>
                <c:ptCount val="6"/>
                <c:pt idx="0">
                  <c:v>836</c:v>
                </c:pt>
                <c:pt idx="1">
                  <c:v>609</c:v>
                </c:pt>
                <c:pt idx="2">
                  <c:v>2457</c:v>
                </c:pt>
                <c:pt idx="3">
                  <c:v>42</c:v>
                </c:pt>
                <c:pt idx="4">
                  <c:v>100</c:v>
                </c:pt>
                <c:pt idx="5">
                  <c:v>4</c:v>
                </c:pt>
              </c:numCache>
            </c:numRef>
          </c:val>
          <c:extLst>
            <c:ext xmlns:c16="http://schemas.microsoft.com/office/drawing/2014/chart" uri="{C3380CC4-5D6E-409C-BE32-E72D297353CC}">
              <c16:uniqueId val="{00000001-1D60-4E34-AAA7-C002798710AD}"/>
            </c:ext>
          </c:extLst>
        </c:ser>
        <c:dLbls>
          <c:showLegendKey val="0"/>
          <c:showVal val="1"/>
          <c:showCatName val="0"/>
          <c:showSerName val="0"/>
          <c:showPercent val="0"/>
          <c:showBubbleSize val="0"/>
        </c:dLbls>
        <c:gapWidth val="219"/>
        <c:overlap val="-27"/>
        <c:axId val="1438463951"/>
        <c:axId val="105623983"/>
      </c:barChart>
      <c:catAx>
        <c:axId val="143846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05623983"/>
        <c:crosses val="autoZero"/>
        <c:auto val="1"/>
        <c:lblAlgn val="ctr"/>
        <c:lblOffset val="100"/>
        <c:noMultiLvlLbl val="0"/>
      </c:catAx>
      <c:valAx>
        <c:axId val="10562398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AU"/>
                  <a:t>Number of trials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438463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2'!$A$10</c:f>
              <c:strCache>
                <c:ptCount val="1"/>
                <c:pt idx="0">
                  <c:v>Updated</c:v>
                </c:pt>
              </c:strCache>
            </c:strRef>
          </c:tx>
          <c:spPr>
            <a:solidFill>
              <a:schemeClr val="accent4">
                <a:lumMod val="40000"/>
                <a:lumOff val="60000"/>
              </a:schemeClr>
            </a:solidFill>
            <a:ln>
              <a:solidFill>
                <a:schemeClr val="accent4"/>
              </a:solidFill>
            </a:ln>
            <a:effectLst/>
          </c:spPr>
          <c:invertIfNegative val="0"/>
          <c:dLbls>
            <c:dLbl>
              <c:idx val="0"/>
              <c:tx>
                <c:rich>
                  <a:bodyPr/>
                  <a:lstStyle/>
                  <a:p>
                    <a:r>
                      <a:rPr lang="en-US"/>
                      <a:t>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60-4E34-AAA7-C002798710AD}"/>
                </c:ext>
              </c:extLst>
            </c:dLbl>
            <c:dLbl>
              <c:idx val="1"/>
              <c:tx>
                <c:rich>
                  <a:bodyPr/>
                  <a:lstStyle/>
                  <a:p>
                    <a:r>
                      <a:rPr lang="en-US"/>
                      <a:t>31%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D60-4E34-AAA7-C002798710AD}"/>
                </c:ext>
              </c:extLst>
            </c:dLbl>
            <c:dLbl>
              <c:idx val="2"/>
              <c:layout>
                <c:manualLayout>
                  <c:x val="-9.4367031280070783E-3"/>
                  <c:y val="0"/>
                </c:manualLayout>
              </c:layout>
              <c:tx>
                <c:rich>
                  <a:bodyPr/>
                  <a:lstStyle/>
                  <a:p>
                    <a:r>
                      <a:rPr lang="en-US"/>
                      <a:t>10%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E0A-4FC5-9C66-7C89A0F784DA}"/>
                </c:ext>
              </c:extLst>
            </c:dLbl>
            <c:dLbl>
              <c:idx val="3"/>
              <c:tx>
                <c:rich>
                  <a:bodyPr/>
                  <a:lstStyle/>
                  <a:p>
                    <a:r>
                      <a:rPr lang="en-US"/>
                      <a:t>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60-4E34-AAA7-C002798710AD}"/>
                </c:ext>
              </c:extLst>
            </c:dLbl>
            <c:dLbl>
              <c:idx val="4"/>
              <c:tx>
                <c:rich>
                  <a:bodyPr/>
                  <a:lstStyle/>
                  <a:p>
                    <a:r>
                      <a:rPr lang="en-US"/>
                      <a:t>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60-4E34-AAA7-C002798710AD}"/>
                </c:ext>
              </c:extLst>
            </c:dLbl>
            <c:dLbl>
              <c:idx val="5"/>
              <c:tx>
                <c:rich>
                  <a:bodyPr/>
                  <a:lstStyle/>
                  <a:p>
                    <a:r>
                      <a:rPr lang="en-US"/>
                      <a: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D60-4E34-AAA7-C002798710AD}"/>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2'!$B$9:$G$9</c:f>
              <c:strCache>
                <c:ptCount val="6"/>
                <c:pt idx="0">
                  <c:v>Completed</c:v>
                </c:pt>
                <c:pt idx="1">
                  <c:v>Recruiting</c:v>
                </c:pt>
                <c:pt idx="2">
                  <c:v>Not yet recruiting</c:v>
                </c:pt>
                <c:pt idx="3">
                  <c:v>Stopped early</c:v>
                </c:pt>
                <c:pt idx="4">
                  <c:v>Active, not recruiting</c:v>
                </c:pt>
                <c:pt idx="5">
                  <c:v>Suspended</c:v>
                </c:pt>
              </c:strCache>
            </c:strRef>
          </c:cat>
          <c:val>
            <c:numRef>
              <c:f>'slide 2'!$B$10:$G$10</c:f>
              <c:numCache>
                <c:formatCode>General</c:formatCode>
                <c:ptCount val="6"/>
                <c:pt idx="0">
                  <c:v>3277</c:v>
                </c:pt>
                <c:pt idx="1">
                  <c:v>2133</c:v>
                </c:pt>
                <c:pt idx="2">
                  <c:v>691</c:v>
                </c:pt>
                <c:pt idx="3">
                  <c:v>457</c:v>
                </c:pt>
                <c:pt idx="4">
                  <c:v>392</c:v>
                </c:pt>
                <c:pt idx="5">
                  <c:v>39</c:v>
                </c:pt>
              </c:numCache>
            </c:numRef>
          </c:val>
          <c:extLst>
            <c:ext xmlns:c16="http://schemas.microsoft.com/office/drawing/2014/chart" uri="{C3380CC4-5D6E-409C-BE32-E72D297353CC}">
              <c16:uniqueId val="{00000000-1D60-4E34-AAA7-C002798710AD}"/>
            </c:ext>
          </c:extLst>
        </c:ser>
        <c:ser>
          <c:idx val="1"/>
          <c:order val="1"/>
          <c:tx>
            <c:strRef>
              <c:f>'slide 2'!$A$11</c:f>
              <c:strCache>
                <c:ptCount val="1"/>
                <c:pt idx="0">
                  <c:v>Not updated</c:v>
                </c:pt>
              </c:strCache>
            </c:strRef>
          </c:tx>
          <c:spPr>
            <a:solidFill>
              <a:schemeClr val="accent6">
                <a:lumMod val="20000"/>
                <a:lumOff val="80000"/>
              </a:schemeClr>
            </a:solidFill>
            <a:ln>
              <a:solidFill>
                <a:schemeClr val="accent6">
                  <a:lumMod val="60000"/>
                  <a:lumOff val="40000"/>
                </a:schemeClr>
              </a:solidFill>
            </a:ln>
            <a:effectLst/>
          </c:spPr>
          <c:invertIfNegative val="0"/>
          <c:dPt>
            <c:idx val="2"/>
            <c:invertIfNegative val="0"/>
            <c:bubble3D val="0"/>
            <c:spPr>
              <a:solidFill>
                <a:schemeClr val="accent1">
                  <a:lumMod val="40000"/>
                  <a:lumOff val="60000"/>
                </a:schemeClr>
              </a:solidFill>
              <a:ln>
                <a:solidFill>
                  <a:schemeClr val="accent1"/>
                </a:solidFill>
              </a:ln>
              <a:effectLst/>
            </c:spPr>
            <c:extLst>
              <c:ext xmlns:c16="http://schemas.microsoft.com/office/drawing/2014/chart" uri="{C3380CC4-5D6E-409C-BE32-E72D297353CC}">
                <c16:uniqueId val="{00000004-1D60-4E34-AAA7-C002798710AD}"/>
              </c:ext>
            </c:extLst>
          </c:dPt>
          <c:dLbls>
            <c:dLbl>
              <c:idx val="0"/>
              <c:layout>
                <c:manualLayout>
                  <c:x val="1.2582270837342665E-2"/>
                  <c:y val="0"/>
                </c:manualLayout>
              </c:layout>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E0A-4FC5-9C66-7C89A0F784DA}"/>
                </c:ext>
              </c:extLst>
            </c:dLbl>
            <c:dLbl>
              <c:idx val="1"/>
              <c:layout>
                <c:manualLayout>
                  <c:x val="1.8873406256013983E-2"/>
                  <c:y val="-1.1604311354025445E-16"/>
                </c:manualLayout>
              </c:layout>
              <c:tx>
                <c:rich>
                  <a:bodyPr/>
                  <a:lstStyle/>
                  <a:p>
                    <a:r>
                      <a:rPr lang="en-US"/>
                      <a:t>15%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E0A-4FC5-9C66-7C89A0F784DA}"/>
                </c:ext>
              </c:extLst>
            </c:dLbl>
            <c:dLbl>
              <c:idx val="2"/>
              <c:tx>
                <c:rich>
                  <a:bodyPr/>
                  <a:lstStyle/>
                  <a:p>
                    <a:r>
                      <a:rPr lang="en-US" dirty="0"/>
                      <a:t>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60-4E34-AAA7-C002798710AD}"/>
                </c:ext>
              </c:extLst>
            </c:dLbl>
            <c:dLbl>
              <c:idx val="3"/>
              <c:layout>
                <c:manualLayout>
                  <c:x val="9.4367031280070211E-3"/>
                  <c:y val="0"/>
                </c:manualLayout>
              </c:layout>
              <c:tx>
                <c:rich>
                  <a:bodyPr/>
                  <a:lstStyle/>
                  <a:p>
                    <a:r>
                      <a:rPr lang="en-US"/>
                      <a: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E0A-4FC5-9C66-7C89A0F784DA}"/>
                </c:ext>
              </c:extLst>
            </c:dLbl>
            <c:dLbl>
              <c:idx val="4"/>
              <c:tx>
                <c:rich>
                  <a:bodyPr/>
                  <a:lstStyle/>
                  <a:p>
                    <a:r>
                      <a:rPr lang="en-US"/>
                      <a:t>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E0A-4FC5-9C66-7C89A0F784DA}"/>
                </c:ext>
              </c:extLst>
            </c:dLbl>
            <c:dLbl>
              <c:idx val="5"/>
              <c:layout>
                <c:manualLayout>
                  <c:x val="1.8873406256013924E-2"/>
                  <c:y val="0"/>
                </c:manualLayout>
              </c:layout>
              <c:tx>
                <c:rich>
                  <a:bodyPr/>
                  <a:lstStyle/>
                  <a:p>
                    <a:r>
                      <a:rPr lang="en-US" dirty="0"/>
                      <a:t>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E0A-4FC5-9C66-7C89A0F784DA}"/>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2'!$B$9:$G$9</c:f>
              <c:strCache>
                <c:ptCount val="6"/>
                <c:pt idx="0">
                  <c:v>Completed</c:v>
                </c:pt>
                <c:pt idx="1">
                  <c:v>Recruiting</c:v>
                </c:pt>
                <c:pt idx="2">
                  <c:v>Not yet recruiting</c:v>
                </c:pt>
                <c:pt idx="3">
                  <c:v>Stopped early</c:v>
                </c:pt>
                <c:pt idx="4">
                  <c:v>Active, not recruiting</c:v>
                </c:pt>
                <c:pt idx="5">
                  <c:v>Suspended</c:v>
                </c:pt>
              </c:strCache>
            </c:strRef>
          </c:cat>
          <c:val>
            <c:numRef>
              <c:f>'slide 2'!$B$11:$G$11</c:f>
              <c:numCache>
                <c:formatCode>General</c:formatCode>
                <c:ptCount val="6"/>
                <c:pt idx="0">
                  <c:v>836</c:v>
                </c:pt>
                <c:pt idx="1">
                  <c:v>609</c:v>
                </c:pt>
                <c:pt idx="2">
                  <c:v>2457</c:v>
                </c:pt>
                <c:pt idx="3">
                  <c:v>42</c:v>
                </c:pt>
                <c:pt idx="4">
                  <c:v>100</c:v>
                </c:pt>
                <c:pt idx="5">
                  <c:v>4</c:v>
                </c:pt>
              </c:numCache>
            </c:numRef>
          </c:val>
          <c:extLst>
            <c:ext xmlns:c16="http://schemas.microsoft.com/office/drawing/2014/chart" uri="{C3380CC4-5D6E-409C-BE32-E72D297353CC}">
              <c16:uniqueId val="{00000001-1D60-4E34-AAA7-C002798710AD}"/>
            </c:ext>
          </c:extLst>
        </c:ser>
        <c:dLbls>
          <c:showLegendKey val="0"/>
          <c:showVal val="1"/>
          <c:showCatName val="0"/>
          <c:showSerName val="0"/>
          <c:showPercent val="0"/>
          <c:showBubbleSize val="0"/>
        </c:dLbls>
        <c:gapWidth val="219"/>
        <c:overlap val="-27"/>
        <c:axId val="1438463951"/>
        <c:axId val="105623983"/>
      </c:barChart>
      <c:catAx>
        <c:axId val="143846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05623983"/>
        <c:crosses val="autoZero"/>
        <c:auto val="1"/>
        <c:lblAlgn val="ctr"/>
        <c:lblOffset val="100"/>
        <c:noMultiLvlLbl val="0"/>
      </c:catAx>
      <c:valAx>
        <c:axId val="10562398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AU"/>
                  <a:t>Number of trials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438463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737507367613051E-2"/>
          <c:y val="3.9075750804398943E-2"/>
          <c:w val="0.89404196910478317"/>
          <c:h val="0.85769273075653885"/>
        </c:manualLayout>
      </c:layout>
      <c:barChart>
        <c:barDir val="col"/>
        <c:grouping val="percentStacked"/>
        <c:varyColors val="0"/>
        <c:ser>
          <c:idx val="0"/>
          <c:order val="0"/>
          <c:tx>
            <c:strRef>
              <c:f>'slide 2'!$N$10</c:f>
              <c:strCache>
                <c:ptCount val="1"/>
                <c:pt idx="0">
                  <c:v>2015</c:v>
                </c:pt>
              </c:strCache>
            </c:strRef>
          </c:tx>
          <c:spPr>
            <a:solidFill>
              <a:schemeClr val="accent1">
                <a:lumMod val="20000"/>
                <a:lumOff val="80000"/>
              </a:schemeClr>
            </a:solidFill>
            <a:ln>
              <a:solidFill>
                <a:schemeClr val="accent1"/>
              </a:solidFill>
            </a:ln>
            <a:effectLst/>
          </c:spPr>
          <c:invertIfNegative val="0"/>
          <c:dLbls>
            <c:dLbl>
              <c:idx val="0"/>
              <c:tx>
                <c:rich>
                  <a:bodyPr/>
                  <a:lstStyle/>
                  <a:p>
                    <a:r>
                      <a:rPr lang="en-US"/>
                      <a:t>2015 (4%)</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CA17-4B99-94E5-AC768466F90A}"/>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2'!$O$9</c:f>
              <c:strCache>
                <c:ptCount val="1"/>
                <c:pt idx="0">
                  <c:v>No. trials</c:v>
                </c:pt>
              </c:strCache>
            </c:strRef>
          </c:cat>
          <c:val>
            <c:numRef>
              <c:f>'slide 2'!$O$10</c:f>
              <c:numCache>
                <c:formatCode>General</c:formatCode>
                <c:ptCount val="1"/>
                <c:pt idx="0">
                  <c:v>99</c:v>
                </c:pt>
              </c:numCache>
            </c:numRef>
          </c:val>
          <c:extLst>
            <c:ext xmlns:c16="http://schemas.microsoft.com/office/drawing/2014/chart" uri="{C3380CC4-5D6E-409C-BE32-E72D297353CC}">
              <c16:uniqueId val="{00000000-CA17-4B99-94E5-AC768466F90A}"/>
            </c:ext>
          </c:extLst>
        </c:ser>
        <c:ser>
          <c:idx val="1"/>
          <c:order val="1"/>
          <c:tx>
            <c:strRef>
              <c:f>'slide 2'!$N$11</c:f>
              <c:strCache>
                <c:ptCount val="1"/>
                <c:pt idx="0">
                  <c:v>2016</c:v>
                </c:pt>
              </c:strCache>
            </c:strRef>
          </c:tx>
          <c:spPr>
            <a:solidFill>
              <a:schemeClr val="accent2">
                <a:lumMod val="20000"/>
                <a:lumOff val="80000"/>
              </a:schemeClr>
            </a:solidFill>
            <a:ln>
              <a:solidFill>
                <a:schemeClr val="accent2"/>
              </a:solidFill>
            </a:ln>
            <a:effectLst/>
          </c:spPr>
          <c:invertIfNegative val="0"/>
          <c:dLbls>
            <c:dLbl>
              <c:idx val="0"/>
              <c:tx>
                <c:rich>
                  <a:bodyPr/>
                  <a:lstStyle/>
                  <a:p>
                    <a:r>
                      <a:rPr lang="en-US"/>
                      <a:t>2016 (6%)</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CA17-4B99-94E5-AC768466F90A}"/>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2'!$O$9</c:f>
              <c:strCache>
                <c:ptCount val="1"/>
                <c:pt idx="0">
                  <c:v>No. trials</c:v>
                </c:pt>
              </c:strCache>
            </c:strRef>
          </c:cat>
          <c:val>
            <c:numRef>
              <c:f>'slide 2'!$O$11</c:f>
              <c:numCache>
                <c:formatCode>General</c:formatCode>
                <c:ptCount val="1"/>
                <c:pt idx="0">
                  <c:v>140</c:v>
                </c:pt>
              </c:numCache>
            </c:numRef>
          </c:val>
          <c:extLst>
            <c:ext xmlns:c16="http://schemas.microsoft.com/office/drawing/2014/chart" uri="{C3380CC4-5D6E-409C-BE32-E72D297353CC}">
              <c16:uniqueId val="{00000001-CA17-4B99-94E5-AC768466F90A}"/>
            </c:ext>
          </c:extLst>
        </c:ser>
        <c:ser>
          <c:idx val="2"/>
          <c:order val="2"/>
          <c:tx>
            <c:strRef>
              <c:f>'slide 2'!$N$12</c:f>
              <c:strCache>
                <c:ptCount val="1"/>
                <c:pt idx="0">
                  <c:v>2017</c:v>
                </c:pt>
              </c:strCache>
            </c:strRef>
          </c:tx>
          <c:spPr>
            <a:solidFill>
              <a:schemeClr val="accent3">
                <a:lumMod val="20000"/>
                <a:lumOff val="80000"/>
              </a:schemeClr>
            </a:solidFill>
            <a:ln>
              <a:solidFill>
                <a:schemeClr val="accent3"/>
              </a:solidFill>
            </a:ln>
            <a:effectLst/>
          </c:spPr>
          <c:invertIfNegative val="0"/>
          <c:dLbls>
            <c:dLbl>
              <c:idx val="0"/>
              <c:tx>
                <c:rich>
                  <a:bodyPr/>
                  <a:lstStyle/>
                  <a:p>
                    <a:r>
                      <a:rPr lang="en-US"/>
                      <a:t>2017 (8%)</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CA17-4B99-94E5-AC768466F90A}"/>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2'!$O$9</c:f>
              <c:strCache>
                <c:ptCount val="1"/>
                <c:pt idx="0">
                  <c:v>No. trials</c:v>
                </c:pt>
              </c:strCache>
            </c:strRef>
          </c:cat>
          <c:val>
            <c:numRef>
              <c:f>'slide 2'!$O$12</c:f>
              <c:numCache>
                <c:formatCode>General</c:formatCode>
                <c:ptCount val="1"/>
                <c:pt idx="0">
                  <c:v>189</c:v>
                </c:pt>
              </c:numCache>
            </c:numRef>
          </c:val>
          <c:extLst>
            <c:ext xmlns:c16="http://schemas.microsoft.com/office/drawing/2014/chart" uri="{C3380CC4-5D6E-409C-BE32-E72D297353CC}">
              <c16:uniqueId val="{00000002-CA17-4B99-94E5-AC768466F90A}"/>
            </c:ext>
          </c:extLst>
        </c:ser>
        <c:ser>
          <c:idx val="3"/>
          <c:order val="3"/>
          <c:tx>
            <c:strRef>
              <c:f>'slide 2'!$N$13</c:f>
              <c:strCache>
                <c:ptCount val="1"/>
                <c:pt idx="0">
                  <c:v>2018</c:v>
                </c:pt>
              </c:strCache>
            </c:strRef>
          </c:tx>
          <c:spPr>
            <a:solidFill>
              <a:schemeClr val="accent4">
                <a:lumMod val="20000"/>
                <a:lumOff val="80000"/>
              </a:schemeClr>
            </a:solidFill>
            <a:ln>
              <a:solidFill>
                <a:schemeClr val="accent4"/>
              </a:solidFill>
            </a:ln>
            <a:effectLst/>
          </c:spPr>
          <c:invertIfNegative val="0"/>
          <c:dLbls>
            <c:dLbl>
              <c:idx val="0"/>
              <c:tx>
                <c:rich>
                  <a:bodyPr/>
                  <a:lstStyle/>
                  <a:p>
                    <a:r>
                      <a:rPr lang="en-US"/>
                      <a:t>2018 (11%)</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A17-4B99-94E5-AC768466F90A}"/>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2'!$O$9</c:f>
              <c:strCache>
                <c:ptCount val="1"/>
                <c:pt idx="0">
                  <c:v>No. trials</c:v>
                </c:pt>
              </c:strCache>
            </c:strRef>
          </c:cat>
          <c:val>
            <c:numRef>
              <c:f>'slide 2'!$O$13</c:f>
              <c:numCache>
                <c:formatCode>General</c:formatCode>
                <c:ptCount val="1"/>
                <c:pt idx="0">
                  <c:v>274</c:v>
                </c:pt>
              </c:numCache>
            </c:numRef>
          </c:val>
          <c:extLst>
            <c:ext xmlns:c16="http://schemas.microsoft.com/office/drawing/2014/chart" uri="{C3380CC4-5D6E-409C-BE32-E72D297353CC}">
              <c16:uniqueId val="{00000003-CA17-4B99-94E5-AC768466F90A}"/>
            </c:ext>
          </c:extLst>
        </c:ser>
        <c:ser>
          <c:idx val="4"/>
          <c:order val="4"/>
          <c:tx>
            <c:strRef>
              <c:f>'slide 2'!$N$14</c:f>
              <c:strCache>
                <c:ptCount val="1"/>
                <c:pt idx="0">
                  <c:v>2019</c:v>
                </c:pt>
              </c:strCache>
            </c:strRef>
          </c:tx>
          <c:spPr>
            <a:solidFill>
              <a:schemeClr val="accent5">
                <a:lumMod val="20000"/>
                <a:lumOff val="80000"/>
              </a:schemeClr>
            </a:solidFill>
            <a:ln>
              <a:solidFill>
                <a:schemeClr val="accent5"/>
              </a:solidFill>
            </a:ln>
            <a:effectLst/>
          </c:spPr>
          <c:invertIfNegative val="0"/>
          <c:dLbls>
            <c:dLbl>
              <c:idx val="0"/>
              <c:tx>
                <c:rich>
                  <a:bodyPr/>
                  <a:lstStyle/>
                  <a:p>
                    <a:r>
                      <a:rPr lang="en-US"/>
                      <a:t>2019 (13%)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CA17-4B99-94E5-AC768466F90A}"/>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2'!$O$9</c:f>
              <c:strCache>
                <c:ptCount val="1"/>
                <c:pt idx="0">
                  <c:v>No. trials</c:v>
                </c:pt>
              </c:strCache>
            </c:strRef>
          </c:cat>
          <c:val>
            <c:numRef>
              <c:f>'slide 2'!$O$14</c:f>
              <c:numCache>
                <c:formatCode>General</c:formatCode>
                <c:ptCount val="1"/>
                <c:pt idx="0">
                  <c:v>308</c:v>
                </c:pt>
              </c:numCache>
            </c:numRef>
          </c:val>
          <c:extLst>
            <c:ext xmlns:c16="http://schemas.microsoft.com/office/drawing/2014/chart" uri="{C3380CC4-5D6E-409C-BE32-E72D297353CC}">
              <c16:uniqueId val="{00000004-CA17-4B99-94E5-AC768466F90A}"/>
            </c:ext>
          </c:extLst>
        </c:ser>
        <c:ser>
          <c:idx val="5"/>
          <c:order val="5"/>
          <c:tx>
            <c:strRef>
              <c:f>'slide 2'!$N$15</c:f>
              <c:strCache>
                <c:ptCount val="1"/>
                <c:pt idx="0">
                  <c:v>2020</c:v>
                </c:pt>
              </c:strCache>
            </c:strRef>
          </c:tx>
          <c:spPr>
            <a:solidFill>
              <a:schemeClr val="accent6">
                <a:lumMod val="20000"/>
                <a:lumOff val="80000"/>
              </a:schemeClr>
            </a:solidFill>
            <a:ln>
              <a:solidFill>
                <a:schemeClr val="accent6"/>
              </a:solidFill>
            </a:ln>
            <a:effectLst/>
          </c:spPr>
          <c:invertIfNegative val="0"/>
          <c:dLbls>
            <c:dLbl>
              <c:idx val="0"/>
              <c:tx>
                <c:rich>
                  <a:bodyPr/>
                  <a:lstStyle/>
                  <a:p>
                    <a:r>
                      <a:rPr lang="en-US"/>
                      <a:t>2020 (15%)</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manualLayout>
                      <c:w val="0.21212081751286821"/>
                      <c:h val="7.3592664014951348E-2"/>
                    </c:manualLayout>
                  </c15:layout>
                  <c15:showDataLabelsRange val="0"/>
                </c:ext>
                <c:ext xmlns:c16="http://schemas.microsoft.com/office/drawing/2014/chart" uri="{C3380CC4-5D6E-409C-BE32-E72D297353CC}">
                  <c16:uniqueId val="{0000000A-CA17-4B99-94E5-AC768466F90A}"/>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2'!$O$9</c:f>
              <c:strCache>
                <c:ptCount val="1"/>
                <c:pt idx="0">
                  <c:v>No. trials</c:v>
                </c:pt>
              </c:strCache>
            </c:strRef>
          </c:cat>
          <c:val>
            <c:numRef>
              <c:f>'slide 2'!$O$15</c:f>
              <c:numCache>
                <c:formatCode>General</c:formatCode>
                <c:ptCount val="1"/>
                <c:pt idx="0">
                  <c:v>359</c:v>
                </c:pt>
              </c:numCache>
            </c:numRef>
          </c:val>
          <c:extLst>
            <c:ext xmlns:c16="http://schemas.microsoft.com/office/drawing/2014/chart" uri="{C3380CC4-5D6E-409C-BE32-E72D297353CC}">
              <c16:uniqueId val="{00000005-CA17-4B99-94E5-AC768466F90A}"/>
            </c:ext>
          </c:extLst>
        </c:ser>
        <c:ser>
          <c:idx val="6"/>
          <c:order val="6"/>
          <c:tx>
            <c:strRef>
              <c:f>'slide 2'!$N$16</c:f>
              <c:strCache>
                <c:ptCount val="1"/>
                <c:pt idx="0">
                  <c:v>2021</c:v>
                </c:pt>
              </c:strCache>
            </c:strRef>
          </c:tx>
          <c:spPr>
            <a:solidFill>
              <a:schemeClr val="accent1">
                <a:lumMod val="20000"/>
                <a:lumOff val="80000"/>
              </a:schemeClr>
            </a:solidFill>
            <a:ln>
              <a:solidFill>
                <a:schemeClr val="accent1">
                  <a:lumMod val="50000"/>
                </a:schemeClr>
              </a:solidFill>
            </a:ln>
            <a:effectLst/>
          </c:spPr>
          <c:invertIfNegative val="0"/>
          <c:dLbls>
            <c:dLbl>
              <c:idx val="0"/>
              <c:tx>
                <c:rich>
                  <a:bodyPr/>
                  <a:lstStyle/>
                  <a:p>
                    <a:r>
                      <a:rPr lang="en-US"/>
                      <a:t>2021</a:t>
                    </a:r>
                    <a:r>
                      <a:rPr lang="en-US" baseline="0"/>
                      <a:t> (17%)</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manualLayout>
                      <c:w val="0.24519688889597868"/>
                      <c:h val="7.3592664014951348E-2"/>
                    </c:manualLayout>
                  </c15:layout>
                  <c15:showDataLabelsRange val="0"/>
                </c:ext>
                <c:ext xmlns:c16="http://schemas.microsoft.com/office/drawing/2014/chart" uri="{C3380CC4-5D6E-409C-BE32-E72D297353CC}">
                  <c16:uniqueId val="{00000009-CA17-4B99-94E5-AC768466F90A}"/>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2'!$O$9</c:f>
              <c:strCache>
                <c:ptCount val="1"/>
                <c:pt idx="0">
                  <c:v>No. trials</c:v>
                </c:pt>
              </c:strCache>
            </c:strRef>
          </c:cat>
          <c:val>
            <c:numRef>
              <c:f>'slide 2'!$O$16</c:f>
              <c:numCache>
                <c:formatCode>General</c:formatCode>
                <c:ptCount val="1"/>
                <c:pt idx="0">
                  <c:v>412</c:v>
                </c:pt>
              </c:numCache>
            </c:numRef>
          </c:val>
          <c:extLst>
            <c:ext xmlns:c16="http://schemas.microsoft.com/office/drawing/2014/chart" uri="{C3380CC4-5D6E-409C-BE32-E72D297353CC}">
              <c16:uniqueId val="{00000006-CA17-4B99-94E5-AC768466F90A}"/>
            </c:ext>
          </c:extLst>
        </c:ser>
        <c:ser>
          <c:idx val="7"/>
          <c:order val="7"/>
          <c:tx>
            <c:strRef>
              <c:f>'slide 2'!$N$17</c:f>
              <c:strCache>
                <c:ptCount val="1"/>
                <c:pt idx="0">
                  <c:v>2022</c:v>
                </c:pt>
              </c:strCache>
            </c:strRef>
          </c:tx>
          <c:spPr>
            <a:solidFill>
              <a:schemeClr val="accent2">
                <a:lumMod val="40000"/>
                <a:lumOff val="60000"/>
              </a:schemeClr>
            </a:solidFill>
            <a:ln>
              <a:solidFill>
                <a:schemeClr val="accent2">
                  <a:lumMod val="50000"/>
                </a:schemeClr>
              </a:solidFill>
            </a:ln>
            <a:effectLst/>
          </c:spPr>
          <c:invertIfNegative val="0"/>
          <c:dLbls>
            <c:dLbl>
              <c:idx val="0"/>
              <c:tx>
                <c:rich>
                  <a:bodyPr/>
                  <a:lstStyle/>
                  <a:p>
                    <a:r>
                      <a:rPr lang="en-US" dirty="0"/>
                      <a:t>2022</a:t>
                    </a:r>
                    <a:r>
                      <a:rPr lang="en-US" baseline="0" dirty="0"/>
                      <a:t> </a:t>
                    </a:r>
                    <a:r>
                      <a:rPr lang="en-US" dirty="0"/>
                      <a:t>(28%)</a:t>
                    </a:r>
                  </a:p>
                </c:rich>
              </c:tx>
              <c:dLblPos val="ctr"/>
              <c:showLegendKey val="0"/>
              <c:showVal val="1"/>
              <c:showCatName val="0"/>
              <c:showSerName val="0"/>
              <c:showPercent val="0"/>
              <c:showBubbleSize val="0"/>
              <c:extLst>
                <c:ext xmlns:c15="http://schemas.microsoft.com/office/drawing/2012/chart" uri="{CE6537A1-D6FC-4f65-9D91-7224C49458BB}">
                  <c15:layout>
                    <c:manualLayout>
                      <c:w val="0.26173492458753389"/>
                      <c:h val="7.3592664014951348E-2"/>
                    </c:manualLayout>
                  </c15:layout>
                  <c15:showDataLabelsRange val="0"/>
                </c:ext>
                <c:ext xmlns:c16="http://schemas.microsoft.com/office/drawing/2014/chart" uri="{C3380CC4-5D6E-409C-BE32-E72D297353CC}">
                  <c16:uniqueId val="{00000008-CA17-4B99-94E5-AC768466F90A}"/>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2'!$O$9</c:f>
              <c:strCache>
                <c:ptCount val="1"/>
                <c:pt idx="0">
                  <c:v>No. trials</c:v>
                </c:pt>
              </c:strCache>
            </c:strRef>
          </c:cat>
          <c:val>
            <c:numRef>
              <c:f>'slide 2'!$O$17</c:f>
              <c:numCache>
                <c:formatCode>General</c:formatCode>
                <c:ptCount val="1"/>
                <c:pt idx="0">
                  <c:v>676</c:v>
                </c:pt>
              </c:numCache>
            </c:numRef>
          </c:val>
          <c:extLst>
            <c:ext xmlns:c16="http://schemas.microsoft.com/office/drawing/2014/chart" uri="{C3380CC4-5D6E-409C-BE32-E72D297353CC}">
              <c16:uniqueId val="{00000007-CA17-4B99-94E5-AC768466F90A}"/>
            </c:ext>
          </c:extLst>
        </c:ser>
        <c:dLbls>
          <c:dLblPos val="ctr"/>
          <c:showLegendKey val="0"/>
          <c:showVal val="1"/>
          <c:showCatName val="0"/>
          <c:showSerName val="0"/>
          <c:showPercent val="0"/>
          <c:showBubbleSize val="0"/>
        </c:dLbls>
        <c:gapWidth val="150"/>
        <c:overlap val="100"/>
        <c:axId val="481726127"/>
        <c:axId val="1692743375"/>
      </c:barChart>
      <c:catAx>
        <c:axId val="481726127"/>
        <c:scaling>
          <c:orientation val="minMax"/>
        </c:scaling>
        <c:delete val="1"/>
        <c:axPos val="b"/>
        <c:numFmt formatCode="General" sourceLinked="1"/>
        <c:majorTickMark val="none"/>
        <c:minorTickMark val="none"/>
        <c:tickLblPos val="nextTo"/>
        <c:crossAx val="1692743375"/>
        <c:crosses val="autoZero"/>
        <c:auto val="1"/>
        <c:lblAlgn val="ctr"/>
        <c:lblOffset val="100"/>
        <c:noMultiLvlLbl val="0"/>
      </c:catAx>
      <c:valAx>
        <c:axId val="1692743375"/>
        <c:scaling>
          <c:orientation val="minMax"/>
          <c:max val="1"/>
        </c:scaling>
        <c:delete val="1"/>
        <c:axPos val="l"/>
        <c:numFmt formatCode="0%" sourceLinked="1"/>
        <c:majorTickMark val="none"/>
        <c:minorTickMark val="none"/>
        <c:tickLblPos val="nextTo"/>
        <c:crossAx val="481726127"/>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23016940561822"/>
          <c:y val="0.19284063533885795"/>
          <c:w val="0.48798518431877108"/>
          <c:h val="0.72984803219985706"/>
        </c:manualLayout>
      </c:layout>
      <c:pieChart>
        <c:varyColors val="1"/>
        <c:ser>
          <c:idx val="0"/>
          <c:order val="0"/>
          <c:dPt>
            <c:idx val="0"/>
            <c:bubble3D val="0"/>
            <c:spPr>
              <a:solidFill>
                <a:schemeClr val="bg1">
                  <a:lumMod val="85000"/>
                </a:schemeClr>
              </a:solidFill>
              <a:ln w="19050">
                <a:solidFill>
                  <a:schemeClr val="bg1">
                    <a:lumMod val="50000"/>
                  </a:schemeClr>
                </a:solidFill>
              </a:ln>
              <a:effectLst/>
            </c:spPr>
            <c:extLst>
              <c:ext xmlns:c16="http://schemas.microsoft.com/office/drawing/2014/chart" uri="{C3380CC4-5D6E-409C-BE32-E72D297353CC}">
                <c16:uniqueId val="{00000001-1BEA-4962-B9AE-4D35675A654E}"/>
              </c:ext>
            </c:extLst>
          </c:dPt>
          <c:dPt>
            <c:idx val="1"/>
            <c:bubble3D val="0"/>
            <c:spPr>
              <a:solidFill>
                <a:schemeClr val="accent3">
                  <a:lumMod val="40000"/>
                  <a:lumOff val="60000"/>
                </a:schemeClr>
              </a:solidFill>
              <a:ln w="19050">
                <a:solidFill>
                  <a:schemeClr val="accent3"/>
                </a:solidFill>
              </a:ln>
              <a:effectLst/>
            </c:spPr>
            <c:extLst>
              <c:ext xmlns:c16="http://schemas.microsoft.com/office/drawing/2014/chart" uri="{C3380CC4-5D6E-409C-BE32-E72D297353CC}">
                <c16:uniqueId val="{00000003-1BEA-4962-B9AE-4D35675A654E}"/>
              </c:ext>
            </c:extLst>
          </c:dPt>
          <c:dPt>
            <c:idx val="2"/>
            <c:bubble3D val="0"/>
            <c:spPr>
              <a:solidFill>
                <a:schemeClr val="accent5">
                  <a:lumMod val="40000"/>
                  <a:lumOff val="60000"/>
                </a:schemeClr>
              </a:solidFill>
              <a:ln w="19050">
                <a:solidFill>
                  <a:schemeClr val="accent5"/>
                </a:solidFill>
              </a:ln>
              <a:effectLst/>
            </c:spPr>
            <c:extLst>
              <c:ext xmlns:c16="http://schemas.microsoft.com/office/drawing/2014/chart" uri="{C3380CC4-5D6E-409C-BE32-E72D297353CC}">
                <c16:uniqueId val="{00000005-1BEA-4962-B9AE-4D35675A654E}"/>
              </c:ext>
            </c:extLst>
          </c:dPt>
          <c:dPt>
            <c:idx val="3"/>
            <c:bubble3D val="0"/>
            <c:spPr>
              <a:solidFill>
                <a:schemeClr val="accent4">
                  <a:lumMod val="40000"/>
                  <a:lumOff val="60000"/>
                </a:schemeClr>
              </a:solidFill>
              <a:ln w="19050">
                <a:solidFill>
                  <a:schemeClr val="accent4"/>
                </a:solidFill>
              </a:ln>
              <a:effectLst/>
            </c:spPr>
            <c:extLst>
              <c:ext xmlns:c16="http://schemas.microsoft.com/office/drawing/2014/chart" uri="{C3380CC4-5D6E-409C-BE32-E72D297353CC}">
                <c16:uniqueId val="{00000007-1BEA-4962-B9AE-4D35675A654E}"/>
              </c:ext>
            </c:extLst>
          </c:dPt>
          <c:dLbls>
            <c:dLbl>
              <c:idx val="0"/>
              <c:layout>
                <c:manualLayout>
                  <c:x val="-9.2183012651812002E-2"/>
                  <c:y val="8.0914829735978327E-4"/>
                </c:manualLayout>
              </c:layout>
              <c:tx>
                <c:rich>
                  <a:bodyPr/>
                  <a:lstStyle/>
                  <a:p>
                    <a:fld id="{1B35FA3F-669F-401E-94B9-B8A92B98F9FD}" type="CELLRANGE">
                      <a:rPr lang="en-US" sz="1400" b="1" smtClean="0"/>
                      <a:pPr/>
                      <a:t>[CELLRANGE]</a:t>
                    </a:fld>
                    <a:r>
                      <a:rPr lang="en-US" sz="1400" b="1" dirty="0"/>
                      <a:t> studies</a:t>
                    </a:r>
                    <a:endParaRPr lang="en-US" sz="1400" b="1" baseline="0" dirty="0"/>
                  </a:p>
                  <a:p>
                    <a:fld id="{8F8DA11C-6D4B-4D15-B1F9-01B3C40F9F15}" type="VALUE">
                      <a:rPr lang="en-US" sz="1400" smtClean="0"/>
                      <a:pPr/>
                      <a:t>[VALUE]</a:t>
                    </a:fld>
                    <a:r>
                      <a:rPr lang="en-US" sz="1400" dirty="0"/>
                      <a:t> trials</a:t>
                    </a:r>
                    <a:endParaRPr lang="en-US" sz="1400" baseline="0" dirty="0"/>
                  </a:p>
                  <a:p>
                    <a:fld id="{7F85078D-FCE8-4C19-86EA-ECDF978B4A46}" type="PERCENTAGE">
                      <a:rPr lang="en-US" sz="1400"/>
                      <a:pPr/>
                      <a:t>[PERCENTAGE]</a:t>
                    </a:fld>
                    <a:endParaRPr lang="en-AU"/>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1BEA-4962-B9AE-4D35675A654E}"/>
                </c:ext>
              </c:extLst>
            </c:dLbl>
            <c:dLbl>
              <c:idx val="1"/>
              <c:layout>
                <c:manualLayout>
                  <c:x val="5.3690469228219245E-3"/>
                  <c:y val="3.5856535604391088E-2"/>
                </c:manualLayout>
              </c:layout>
              <c:tx>
                <c:rich>
                  <a:bodyPr/>
                  <a:lstStyle/>
                  <a:p>
                    <a:fld id="{D373C18D-60D5-4B2C-978C-1075A33F83C4}" type="CELLRANGE">
                      <a:rPr lang="en-US" sz="1400" b="1" smtClean="0"/>
                      <a:pPr/>
                      <a:t>[CELLRANGE]</a:t>
                    </a:fld>
                    <a:r>
                      <a:rPr lang="en-US" sz="1400" b="1" dirty="0"/>
                      <a:t> studies</a:t>
                    </a:r>
                    <a:endParaRPr lang="en-US" sz="1400" b="1" baseline="0" dirty="0"/>
                  </a:p>
                  <a:p>
                    <a:r>
                      <a:rPr lang="en-US" sz="1400" dirty="0"/>
                      <a:t>2,927 trials</a:t>
                    </a:r>
                    <a:endParaRPr lang="en-US" sz="1400" baseline="0" dirty="0"/>
                  </a:p>
                  <a:p>
                    <a:fld id="{E9903BF3-11ED-44DB-AEB2-4E0EBF3DB9AF}" type="PERCENTAGE">
                      <a:rPr lang="en-US" sz="1400"/>
                      <a:pPr/>
                      <a:t>[PERCENTAGE]</a:t>
                    </a:fld>
                    <a:endParaRPr lang="en-AU"/>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1BEA-4962-B9AE-4D35675A654E}"/>
                </c:ext>
              </c:extLst>
            </c:dLbl>
            <c:dLbl>
              <c:idx val="2"/>
              <c:layout>
                <c:manualLayout>
                  <c:x val="-0.21261851570267268"/>
                  <c:y val="-0.1467169808628363"/>
                </c:manualLayout>
              </c:layout>
              <c:tx>
                <c:rich>
                  <a:bodyPr/>
                  <a:lstStyle/>
                  <a:p>
                    <a:fld id="{85756848-7ABA-4342-B5C0-CF7A9E2F84FD}" type="CELLRANGE">
                      <a:rPr lang="en-US" sz="1400" b="1"/>
                      <a:pPr/>
                      <a:t>[CELLRANGE]</a:t>
                    </a:fld>
                    <a:endParaRPr lang="en-US" sz="1400" b="1" baseline="0" dirty="0"/>
                  </a:p>
                  <a:p>
                    <a:r>
                      <a:rPr lang="en-US" sz="1400" dirty="0"/>
                      <a:t>8,776 trials</a:t>
                    </a:r>
                    <a:endParaRPr lang="en-US" sz="1400" baseline="0" dirty="0"/>
                  </a:p>
                  <a:p>
                    <a:fld id="{4AEEBFE1-50B6-4284-8688-5FAE835C2007}" type="PERCENTAGE">
                      <a:rPr lang="en-US" sz="1400"/>
                      <a:pPr/>
                      <a:t>[PERCENTAGE]</a:t>
                    </a:fld>
                    <a:endParaRPr lang="en-AU"/>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1BEA-4962-B9AE-4D35675A654E}"/>
                </c:ext>
              </c:extLst>
            </c:dLbl>
            <c:dLbl>
              <c:idx val="3"/>
              <c:layout>
                <c:manualLayout>
                  <c:x val="0.2110473516969803"/>
                  <c:y val="2.2891617228186889E-2"/>
                </c:manualLayout>
              </c:layout>
              <c:tx>
                <c:rich>
                  <a:bodyPr/>
                  <a:lstStyle/>
                  <a:p>
                    <a:fld id="{74645486-D2DE-42DC-B7B1-FC1ABE33E8B2}" type="CELLRANGE">
                      <a:rPr lang="en-US" sz="1400" b="1"/>
                      <a:pPr/>
                      <a:t>[CELLRANGE]</a:t>
                    </a:fld>
                    <a:endParaRPr lang="en-US" sz="1400" b="1" baseline="0" dirty="0"/>
                  </a:p>
                  <a:p>
                    <a:r>
                      <a:rPr lang="en-US" sz="1400" dirty="0"/>
                      <a:t>11,037 trials</a:t>
                    </a:r>
                    <a:endParaRPr lang="en-US" sz="1400" baseline="0" dirty="0"/>
                  </a:p>
                  <a:p>
                    <a:fld id="{80576BB7-D867-4822-AAC5-7446FF5F924C}" type="PERCENTAGE">
                      <a:rPr lang="en-US" sz="1400"/>
                      <a:pPr/>
                      <a:t>[PERCENTAGE]</a:t>
                    </a:fld>
                    <a:endParaRPr lang="en-AU"/>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1BEA-4962-B9AE-4D35675A654E}"/>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'[ACTA20223_graphs.xlsx]slide 1'!$N$2:$N$5</c:f>
              <c:strCache>
                <c:ptCount val="4"/>
                <c:pt idx="0">
                  <c:v>Withdrawn</c:v>
                </c:pt>
                <c:pt idx="1">
                  <c:v>Observational</c:v>
                </c:pt>
                <c:pt idx="2">
                  <c:v>Registered prior to 2015</c:v>
                </c:pt>
                <c:pt idx="3">
                  <c:v>Included in project</c:v>
                </c:pt>
              </c:strCache>
            </c:strRef>
          </c:cat>
          <c:val>
            <c:numRef>
              <c:f>'[ACTA20223_graphs.xlsx]slide 1'!$O$2:$O$5</c:f>
              <c:numCache>
                <c:formatCode>General</c:formatCode>
                <c:ptCount val="4"/>
                <c:pt idx="0">
                  <c:v>422</c:v>
                </c:pt>
                <c:pt idx="1">
                  <c:v>2927</c:v>
                </c:pt>
                <c:pt idx="2">
                  <c:v>8776</c:v>
                </c:pt>
                <c:pt idx="3">
                  <c:v>11037</c:v>
                </c:pt>
              </c:numCache>
            </c:numRef>
          </c:val>
          <c:extLst>
            <c:ext xmlns:c15="http://schemas.microsoft.com/office/drawing/2012/chart" uri="{02D57815-91ED-43cb-92C2-25804820EDAC}">
              <c15:datalabelsRange>
                <c15:f>'[ACTA20223_graphs.xlsx]slide 1'!$N$2:$N$5</c15:f>
                <c15:dlblRangeCache>
                  <c:ptCount val="4"/>
                  <c:pt idx="0">
                    <c:v>Withdrawn</c:v>
                  </c:pt>
                  <c:pt idx="1">
                    <c:v>Observational</c:v>
                  </c:pt>
                  <c:pt idx="2">
                    <c:v>Registered prior to 2015</c:v>
                  </c:pt>
                  <c:pt idx="3">
                    <c:v>Included in project</c:v>
                  </c:pt>
                </c15:dlblRangeCache>
              </c15:datalabelsRange>
            </c:ext>
            <c:ext xmlns:c16="http://schemas.microsoft.com/office/drawing/2014/chart" uri="{C3380CC4-5D6E-409C-BE32-E72D297353CC}">
              <c16:uniqueId val="{00000008-1BEA-4962-B9AE-4D35675A654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5">
                  <a:lumMod val="60000"/>
                  <a:lumOff val="40000"/>
                </a:schemeClr>
              </a:solidFill>
              <a:ln w="19050">
                <a:solidFill>
                  <a:schemeClr val="accent6">
                    <a:lumMod val="60000"/>
                    <a:lumOff val="40000"/>
                  </a:schemeClr>
                </a:solidFill>
              </a:ln>
              <a:effectLst/>
            </c:spPr>
            <c:extLst>
              <c:ext xmlns:c16="http://schemas.microsoft.com/office/drawing/2014/chart" uri="{C3380CC4-5D6E-409C-BE32-E72D297353CC}">
                <c16:uniqueId val="{00000001-8139-40BD-AA2D-5001C1CA9714}"/>
              </c:ext>
            </c:extLst>
          </c:dPt>
          <c:dPt>
            <c:idx val="1"/>
            <c:bubble3D val="0"/>
            <c:spPr>
              <a:solidFill>
                <a:schemeClr val="accent4">
                  <a:lumMod val="40000"/>
                  <a:lumOff val="60000"/>
                </a:schemeClr>
              </a:solidFill>
              <a:ln w="19050">
                <a:solidFill>
                  <a:schemeClr val="accent4"/>
                </a:solidFill>
              </a:ln>
              <a:effectLst/>
            </c:spPr>
            <c:extLst>
              <c:ext xmlns:c16="http://schemas.microsoft.com/office/drawing/2014/chart" uri="{C3380CC4-5D6E-409C-BE32-E72D297353CC}">
                <c16:uniqueId val="{00000003-8139-40BD-AA2D-5001C1CA9714}"/>
              </c:ext>
            </c:extLst>
          </c:dPt>
          <c:dLbls>
            <c:dLbl>
              <c:idx val="0"/>
              <c:layout>
                <c:manualLayout>
                  <c:x val="-0.19942949786451714"/>
                  <c:y val="0.1374944215643632"/>
                </c:manualLayout>
              </c:layout>
              <c:tx>
                <c:rich>
                  <a:bodyPr/>
                  <a:lstStyle/>
                  <a:p>
                    <a:r>
                      <a:rPr lang="en-US" sz="1400" b="0" dirty="0">
                        <a:latin typeface="Calibri" panose="020F0502020204030204" pitchFamily="34" charset="0"/>
                        <a:ea typeface="Calibri" panose="020F0502020204030204" pitchFamily="34" charset="0"/>
                        <a:cs typeface="Calibri" panose="020F0502020204030204" pitchFamily="34" charset="0"/>
                      </a:rPr>
                      <a:t>4,048 trials not updated</a:t>
                    </a:r>
                    <a:endParaRPr lang="en-US" sz="1400" b="0" baseline="0" dirty="0">
                      <a:latin typeface="Calibri" panose="020F0502020204030204" pitchFamily="34" charset="0"/>
                      <a:ea typeface="Calibri" panose="020F0502020204030204" pitchFamily="34" charset="0"/>
                      <a:cs typeface="Calibri" panose="020F0502020204030204" pitchFamily="34" charset="0"/>
                    </a:endParaRPr>
                  </a:p>
                  <a:p>
                    <a:r>
                      <a:rPr lang="en-US" sz="1400" b="0" dirty="0">
                        <a:latin typeface="Calibri" panose="020F0502020204030204" pitchFamily="34" charset="0"/>
                        <a:ea typeface="Calibri" panose="020F0502020204030204" pitchFamily="34" charset="0"/>
                        <a:cs typeface="Calibri" panose="020F0502020204030204" pitchFamily="34" charset="0"/>
                      </a:rPr>
                      <a:t>(</a:t>
                    </a:r>
                    <a:fld id="{D6B5A559-9DB3-4007-9160-6FD211C7864F}" type="PERCENTAGE">
                      <a:rPr lang="en-US" sz="1400" b="0" smtClean="0">
                        <a:latin typeface="Calibri" panose="020F0502020204030204" pitchFamily="34" charset="0"/>
                        <a:ea typeface="Calibri" panose="020F0502020204030204" pitchFamily="34" charset="0"/>
                        <a:cs typeface="Calibri" panose="020F0502020204030204" pitchFamily="34" charset="0"/>
                      </a:rPr>
                      <a:pPr/>
                      <a:t>[PERCENTAGE]</a:t>
                    </a:fld>
                    <a:r>
                      <a:rPr lang="en-US" sz="1400" b="0" dirty="0">
                        <a:latin typeface="Calibri" panose="020F0502020204030204" pitchFamily="34" charset="0"/>
                        <a:ea typeface="Calibri" panose="020F0502020204030204" pitchFamily="34" charset="0"/>
                        <a:cs typeface="Calibri" panose="020F0502020204030204" pitchFamily="34" charset="0"/>
                      </a:rPr>
                      <a:t>)</a:t>
                    </a:r>
                  </a:p>
                </c:rich>
              </c:tx>
              <c:showLegendKey val="0"/>
              <c:showVal val="1"/>
              <c:showCatName val="1"/>
              <c:showSerName val="0"/>
              <c:showPercent val="1"/>
              <c:showBubbleSize val="0"/>
              <c:separator>
</c:separator>
              <c:extLst>
                <c:ext xmlns:c15="http://schemas.microsoft.com/office/drawing/2012/chart" uri="{CE6537A1-D6FC-4f65-9D91-7224C49458BB}">
                  <c15:layout>
                    <c:manualLayout>
                      <c:w val="0.26741141556292386"/>
                      <c:h val="0.23008809963935553"/>
                    </c:manualLayout>
                  </c15:layout>
                  <c15:dlblFieldTable/>
                  <c15:showDataLabelsRange val="0"/>
                </c:ext>
                <c:ext xmlns:c16="http://schemas.microsoft.com/office/drawing/2014/chart" uri="{C3380CC4-5D6E-409C-BE32-E72D297353CC}">
                  <c16:uniqueId val="{00000001-8139-40BD-AA2D-5001C1CA9714}"/>
                </c:ext>
              </c:extLst>
            </c:dLbl>
            <c:dLbl>
              <c:idx val="1"/>
              <c:layout>
                <c:manualLayout>
                  <c:x val="0.21524239140478649"/>
                  <c:y val="-0.18659966314177501"/>
                </c:manualLayout>
              </c:layout>
              <c:tx>
                <c:rich>
                  <a:bodyPr/>
                  <a:lstStyle/>
                  <a:p>
                    <a:r>
                      <a:rPr lang="en-US" sz="1400" b="0" dirty="0"/>
                      <a:t>6,989 trials updated</a:t>
                    </a:r>
                    <a:endParaRPr lang="en-US" sz="1400" b="0" baseline="0" dirty="0"/>
                  </a:p>
                  <a:p>
                    <a:r>
                      <a:rPr lang="en-US" sz="1400" b="0" dirty="0"/>
                      <a:t>(</a:t>
                    </a:r>
                    <a:fld id="{06F5C0D6-0547-4571-B6A2-FAEE9301FD07}" type="PERCENTAGE">
                      <a:rPr lang="en-US" sz="1400" b="0" smtClean="0"/>
                      <a:pPr/>
                      <a:t>[PERCENTAGE]</a:t>
                    </a:fld>
                    <a:r>
                      <a:rPr lang="en-US" sz="1400" b="0" dirty="0"/>
                      <a:t>)</a:t>
                    </a:r>
                  </a:p>
                </c:rich>
              </c:tx>
              <c:showLegendKey val="0"/>
              <c:showVal val="1"/>
              <c:showCatName val="1"/>
              <c:showSerName val="0"/>
              <c:showPercent val="1"/>
              <c:showBubbleSize val="0"/>
              <c:separator>
</c:separator>
              <c:extLst>
                <c:ext xmlns:c15="http://schemas.microsoft.com/office/drawing/2012/chart" uri="{CE6537A1-D6FC-4f65-9D91-7224C49458BB}">
                  <c15:layout>
                    <c:manualLayout>
                      <c:w val="0.23831700669985989"/>
                      <c:h val="0.23008809963935553"/>
                    </c:manualLayout>
                  </c15:layout>
                  <c15:dlblFieldTable/>
                  <c15:showDataLabelsRange val="0"/>
                </c:ext>
                <c:ext xmlns:c16="http://schemas.microsoft.com/office/drawing/2014/chart" uri="{C3380CC4-5D6E-409C-BE32-E72D297353CC}">
                  <c16:uniqueId val="{00000003-8139-40BD-AA2D-5001C1CA9714}"/>
                </c:ext>
              </c:extLst>
            </c:dLbl>
            <c:spPr>
              <a:noFill/>
              <a:ln>
                <a:noFill/>
              </a:ln>
              <a:effectLst/>
            </c:spPr>
            <c:txPr>
              <a:bodyPr rot="0" spcFirstLastPara="1" vertOverflow="ellipsis" vert="horz" wrap="square" lIns="38100" tIns="19050" rIns="38100" bIns="19050" anchor="ctr" anchorCtr="0">
                <a:spAutoFit/>
              </a:bodyPr>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'slide 1'!$A$1:$B$1</c:f>
              <c:strCache>
                <c:ptCount val="2"/>
                <c:pt idx="0">
                  <c:v>Not updated</c:v>
                </c:pt>
                <c:pt idx="1">
                  <c:v>Updated</c:v>
                </c:pt>
              </c:strCache>
            </c:strRef>
          </c:cat>
          <c:val>
            <c:numRef>
              <c:f>'slide 1'!$A$2:$B$2</c:f>
              <c:numCache>
                <c:formatCode>General</c:formatCode>
                <c:ptCount val="2"/>
                <c:pt idx="0">
                  <c:v>4048</c:v>
                </c:pt>
                <c:pt idx="1">
                  <c:v>6989</c:v>
                </c:pt>
              </c:numCache>
            </c:numRef>
          </c:val>
          <c:extLst>
            <c:ext xmlns:c16="http://schemas.microsoft.com/office/drawing/2014/chart" uri="{C3380CC4-5D6E-409C-BE32-E72D297353CC}">
              <c16:uniqueId val="{00000004-8139-40BD-AA2D-5001C1CA9714}"/>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bg1">
                  <a:lumMod val="95000"/>
                </a:schemeClr>
              </a:solidFill>
              <a:ln w="19050">
                <a:solidFill>
                  <a:schemeClr val="bg1">
                    <a:lumMod val="95000"/>
                  </a:schemeClr>
                </a:solidFill>
              </a:ln>
              <a:effectLst/>
            </c:spPr>
            <c:extLst>
              <c:ext xmlns:c16="http://schemas.microsoft.com/office/drawing/2014/chart" uri="{C3380CC4-5D6E-409C-BE32-E72D297353CC}">
                <c16:uniqueId val="{00000001-8139-40BD-AA2D-5001C1CA9714}"/>
              </c:ext>
            </c:extLst>
          </c:dPt>
          <c:dPt>
            <c:idx val="1"/>
            <c:bubble3D val="0"/>
            <c:spPr>
              <a:solidFill>
                <a:schemeClr val="accent4">
                  <a:lumMod val="40000"/>
                  <a:lumOff val="60000"/>
                </a:schemeClr>
              </a:solidFill>
              <a:ln w="19050">
                <a:solidFill>
                  <a:schemeClr val="accent4"/>
                </a:solidFill>
              </a:ln>
              <a:effectLst/>
            </c:spPr>
            <c:extLst>
              <c:ext xmlns:c16="http://schemas.microsoft.com/office/drawing/2014/chart" uri="{C3380CC4-5D6E-409C-BE32-E72D297353CC}">
                <c16:uniqueId val="{00000003-8139-40BD-AA2D-5001C1CA9714}"/>
              </c:ext>
            </c:extLst>
          </c:dPt>
          <c:dLbls>
            <c:dLbl>
              <c:idx val="0"/>
              <c:layout>
                <c:manualLayout>
                  <c:x val="-0.19942949786451714"/>
                  <c:y val="0.1374944215643632"/>
                </c:manualLayout>
              </c:layout>
              <c:tx>
                <c:rich>
                  <a:bodyPr/>
                  <a:lstStyle/>
                  <a:p>
                    <a:r>
                      <a:rPr lang="en-US" sz="1400" b="0"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4,048 trials not updated</a:t>
                    </a:r>
                    <a:endParaRPr lang="en-US" sz="1400" b="0" baseline="0"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endParaRPr>
                  </a:p>
                  <a:p>
                    <a:r>
                      <a:rPr lang="en-US" sz="1400" b="0"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a:t>
                    </a:r>
                    <a:fld id="{D6B5A559-9DB3-4007-9160-6FD211C7864F}" type="PERCENTAGE">
                      <a:rPr lang="en-US" sz="1400" b="0" smtClean="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pPr/>
                      <a:t>[PERCENTAGE]</a:t>
                    </a:fld>
                    <a:r>
                      <a:rPr lang="en-US" sz="1400" b="0" dirty="0">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rPr>
                      <a:t>)</a:t>
                    </a:r>
                  </a:p>
                </c:rich>
              </c:tx>
              <c:showLegendKey val="0"/>
              <c:showVal val="1"/>
              <c:showCatName val="1"/>
              <c:showSerName val="0"/>
              <c:showPercent val="1"/>
              <c:showBubbleSize val="0"/>
              <c:separator>
</c:separator>
              <c:extLst>
                <c:ext xmlns:c15="http://schemas.microsoft.com/office/drawing/2012/chart" uri="{CE6537A1-D6FC-4f65-9D91-7224C49458BB}">
                  <c15:layout>
                    <c:manualLayout>
                      <c:w val="0.26741141556292386"/>
                      <c:h val="0.23008809963935553"/>
                    </c:manualLayout>
                  </c15:layout>
                  <c15:dlblFieldTable/>
                  <c15:showDataLabelsRange val="0"/>
                </c:ext>
                <c:ext xmlns:c16="http://schemas.microsoft.com/office/drawing/2014/chart" uri="{C3380CC4-5D6E-409C-BE32-E72D297353CC}">
                  <c16:uniqueId val="{00000001-8139-40BD-AA2D-5001C1CA9714}"/>
                </c:ext>
              </c:extLst>
            </c:dLbl>
            <c:dLbl>
              <c:idx val="1"/>
              <c:layout>
                <c:manualLayout>
                  <c:x val="0.21524239140478649"/>
                  <c:y val="-0.18659966314177501"/>
                </c:manualLayout>
              </c:layout>
              <c:tx>
                <c:rich>
                  <a:bodyPr/>
                  <a:lstStyle/>
                  <a:p>
                    <a:r>
                      <a:rPr lang="en-US" sz="1400" b="0" dirty="0"/>
                      <a:t>6,989 trials updated</a:t>
                    </a:r>
                    <a:endParaRPr lang="en-US" sz="1400" b="0" baseline="0" dirty="0"/>
                  </a:p>
                  <a:p>
                    <a:r>
                      <a:rPr lang="en-US" sz="1400" b="0" dirty="0"/>
                      <a:t>(</a:t>
                    </a:r>
                    <a:fld id="{06F5C0D6-0547-4571-B6A2-FAEE9301FD07}" type="PERCENTAGE">
                      <a:rPr lang="en-US" sz="1400" b="0" smtClean="0"/>
                      <a:pPr/>
                      <a:t>[PERCENTAGE]</a:t>
                    </a:fld>
                    <a:r>
                      <a:rPr lang="en-US" sz="1400" b="0" dirty="0"/>
                      <a:t>)</a:t>
                    </a:r>
                  </a:p>
                </c:rich>
              </c:tx>
              <c:showLegendKey val="0"/>
              <c:showVal val="1"/>
              <c:showCatName val="1"/>
              <c:showSerName val="0"/>
              <c:showPercent val="1"/>
              <c:showBubbleSize val="0"/>
              <c:separator>
</c:separator>
              <c:extLst>
                <c:ext xmlns:c15="http://schemas.microsoft.com/office/drawing/2012/chart" uri="{CE6537A1-D6FC-4f65-9D91-7224C49458BB}">
                  <c15:layout>
                    <c:manualLayout>
                      <c:w val="0.23831700669985989"/>
                      <c:h val="0.23008809963935553"/>
                    </c:manualLayout>
                  </c15:layout>
                  <c15:dlblFieldTable/>
                  <c15:showDataLabelsRange val="0"/>
                </c:ext>
                <c:ext xmlns:c16="http://schemas.microsoft.com/office/drawing/2014/chart" uri="{C3380CC4-5D6E-409C-BE32-E72D297353CC}">
                  <c16:uniqueId val="{00000003-8139-40BD-AA2D-5001C1CA9714}"/>
                </c:ext>
              </c:extLst>
            </c:dLbl>
            <c:spPr>
              <a:noFill/>
              <a:ln>
                <a:noFill/>
              </a:ln>
              <a:effectLst/>
            </c:spPr>
            <c:txPr>
              <a:bodyPr rot="0" spcFirstLastPara="1" vertOverflow="ellipsis" vert="horz" wrap="square" lIns="38100" tIns="19050" rIns="38100" bIns="19050" anchor="ctr" anchorCtr="0">
                <a:spAutoFit/>
              </a:bodyPr>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Sheet1!$A$1:$B$1</c:f>
              <c:strCache>
                <c:ptCount val="2"/>
                <c:pt idx="0">
                  <c:v>Not updated</c:v>
                </c:pt>
                <c:pt idx="1">
                  <c:v>Updated</c:v>
                </c:pt>
              </c:strCache>
            </c:strRef>
          </c:cat>
          <c:val>
            <c:numRef>
              <c:f>Sheet1!$A$2:$B$2</c:f>
              <c:numCache>
                <c:formatCode>General</c:formatCode>
                <c:ptCount val="2"/>
                <c:pt idx="0">
                  <c:v>4048</c:v>
                </c:pt>
                <c:pt idx="1">
                  <c:v>6989</c:v>
                </c:pt>
              </c:numCache>
            </c:numRef>
          </c:val>
          <c:extLst>
            <c:ext xmlns:c16="http://schemas.microsoft.com/office/drawing/2014/chart" uri="{C3380CC4-5D6E-409C-BE32-E72D297353CC}">
              <c16:uniqueId val="{00000004-8139-40BD-AA2D-5001C1CA9714}"/>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5">
                  <a:lumMod val="60000"/>
                  <a:lumOff val="40000"/>
                </a:schemeClr>
              </a:solidFill>
              <a:ln w="19050">
                <a:solidFill>
                  <a:schemeClr val="accent6">
                    <a:lumMod val="60000"/>
                    <a:lumOff val="40000"/>
                  </a:schemeClr>
                </a:solidFill>
              </a:ln>
              <a:effectLst/>
            </c:spPr>
            <c:extLst>
              <c:ext xmlns:c16="http://schemas.microsoft.com/office/drawing/2014/chart" uri="{C3380CC4-5D6E-409C-BE32-E72D297353CC}">
                <c16:uniqueId val="{00000001-ADFC-4C5F-997A-3FD7DC8F371B}"/>
              </c:ext>
            </c:extLst>
          </c:dPt>
          <c:dPt>
            <c:idx val="1"/>
            <c:bubble3D val="0"/>
            <c:spPr>
              <a:solidFill>
                <a:schemeClr val="accent4">
                  <a:lumMod val="40000"/>
                  <a:lumOff val="60000"/>
                </a:schemeClr>
              </a:solidFill>
              <a:ln w="19050">
                <a:solidFill>
                  <a:schemeClr val="accent4"/>
                </a:solidFill>
              </a:ln>
              <a:effectLst/>
            </c:spPr>
            <c:extLst>
              <c:ext xmlns:c16="http://schemas.microsoft.com/office/drawing/2014/chart" uri="{C3380CC4-5D6E-409C-BE32-E72D297353CC}">
                <c16:uniqueId val="{00000003-ADFC-4C5F-997A-3FD7DC8F371B}"/>
              </c:ext>
            </c:extLst>
          </c:dPt>
          <c:dLbls>
            <c:dLbl>
              <c:idx val="0"/>
              <c:layout>
                <c:manualLayout>
                  <c:x val="-0.19942949786451714"/>
                  <c:y val="0.1374944215643632"/>
                </c:manualLayout>
              </c:layout>
              <c:tx>
                <c:rich>
                  <a:bodyPr/>
                  <a:lstStyle/>
                  <a:p>
                    <a:r>
                      <a:rPr lang="en-US" sz="1400" b="0" dirty="0">
                        <a:latin typeface="Calibri" panose="020F0502020204030204" pitchFamily="34" charset="0"/>
                        <a:ea typeface="Calibri" panose="020F0502020204030204" pitchFamily="34" charset="0"/>
                        <a:cs typeface="Calibri" panose="020F0502020204030204" pitchFamily="34" charset="0"/>
                      </a:rPr>
                      <a:t>4,048 trials not updated</a:t>
                    </a:r>
                    <a:endParaRPr lang="en-US" sz="1400" b="0" baseline="0" dirty="0">
                      <a:latin typeface="Calibri" panose="020F0502020204030204" pitchFamily="34" charset="0"/>
                      <a:ea typeface="Calibri" panose="020F0502020204030204" pitchFamily="34" charset="0"/>
                      <a:cs typeface="Calibri" panose="020F0502020204030204" pitchFamily="34" charset="0"/>
                    </a:endParaRPr>
                  </a:p>
                  <a:p>
                    <a:r>
                      <a:rPr lang="en-US" sz="1400" b="0" dirty="0">
                        <a:latin typeface="Calibri" panose="020F0502020204030204" pitchFamily="34" charset="0"/>
                        <a:ea typeface="Calibri" panose="020F0502020204030204" pitchFamily="34" charset="0"/>
                        <a:cs typeface="Calibri" panose="020F0502020204030204" pitchFamily="34" charset="0"/>
                      </a:rPr>
                      <a:t>(</a:t>
                    </a:r>
                    <a:fld id="{D6B5A559-9DB3-4007-9160-6FD211C7864F}" type="PERCENTAGE">
                      <a:rPr lang="en-US" sz="1400" b="0" smtClean="0">
                        <a:latin typeface="Calibri" panose="020F0502020204030204" pitchFamily="34" charset="0"/>
                        <a:ea typeface="Calibri" panose="020F0502020204030204" pitchFamily="34" charset="0"/>
                        <a:cs typeface="Calibri" panose="020F0502020204030204" pitchFamily="34" charset="0"/>
                      </a:rPr>
                      <a:pPr/>
                      <a:t>[PERCENTAGE]</a:t>
                    </a:fld>
                    <a:r>
                      <a:rPr lang="en-US" sz="1400" b="0" dirty="0">
                        <a:latin typeface="Calibri" panose="020F0502020204030204" pitchFamily="34" charset="0"/>
                        <a:ea typeface="Calibri" panose="020F0502020204030204" pitchFamily="34" charset="0"/>
                        <a:cs typeface="Calibri" panose="020F0502020204030204" pitchFamily="34" charset="0"/>
                      </a:rPr>
                      <a:t>)</a:t>
                    </a:r>
                  </a:p>
                </c:rich>
              </c:tx>
              <c:showLegendKey val="0"/>
              <c:showVal val="1"/>
              <c:showCatName val="1"/>
              <c:showSerName val="0"/>
              <c:showPercent val="1"/>
              <c:showBubbleSize val="0"/>
              <c:separator>
</c:separator>
              <c:extLst>
                <c:ext xmlns:c15="http://schemas.microsoft.com/office/drawing/2012/chart" uri="{CE6537A1-D6FC-4f65-9D91-7224C49458BB}">
                  <c15:layout>
                    <c:manualLayout>
                      <c:w val="0.26741141556292386"/>
                      <c:h val="0.23008809963935553"/>
                    </c:manualLayout>
                  </c15:layout>
                  <c15:dlblFieldTable/>
                  <c15:showDataLabelsRange val="0"/>
                </c:ext>
                <c:ext xmlns:c16="http://schemas.microsoft.com/office/drawing/2014/chart" uri="{C3380CC4-5D6E-409C-BE32-E72D297353CC}">
                  <c16:uniqueId val="{00000001-ADFC-4C5F-997A-3FD7DC8F371B}"/>
                </c:ext>
              </c:extLst>
            </c:dLbl>
            <c:dLbl>
              <c:idx val="1"/>
              <c:layout>
                <c:manualLayout>
                  <c:x val="0.21524239140478649"/>
                  <c:y val="-0.18659966314177501"/>
                </c:manualLayout>
              </c:layout>
              <c:tx>
                <c:rich>
                  <a:bodyPr/>
                  <a:lstStyle/>
                  <a:p>
                    <a:r>
                      <a:rPr lang="en-US" sz="1400" b="0" dirty="0"/>
                      <a:t>6,989 trials updated</a:t>
                    </a:r>
                    <a:endParaRPr lang="en-US" sz="1400" b="0" baseline="0" dirty="0"/>
                  </a:p>
                  <a:p>
                    <a:r>
                      <a:rPr lang="en-US" sz="1400" b="0" dirty="0"/>
                      <a:t>(</a:t>
                    </a:r>
                    <a:fld id="{06F5C0D6-0547-4571-B6A2-FAEE9301FD07}" type="PERCENTAGE">
                      <a:rPr lang="en-US" sz="1400" b="0" smtClean="0"/>
                      <a:pPr/>
                      <a:t>[PERCENTAGE]</a:t>
                    </a:fld>
                    <a:r>
                      <a:rPr lang="en-US" sz="1400" b="0" dirty="0"/>
                      <a:t>)</a:t>
                    </a:r>
                  </a:p>
                </c:rich>
              </c:tx>
              <c:showLegendKey val="0"/>
              <c:showVal val="1"/>
              <c:showCatName val="1"/>
              <c:showSerName val="0"/>
              <c:showPercent val="1"/>
              <c:showBubbleSize val="0"/>
              <c:separator>
</c:separator>
              <c:extLst>
                <c:ext xmlns:c15="http://schemas.microsoft.com/office/drawing/2012/chart" uri="{CE6537A1-D6FC-4f65-9D91-7224C49458BB}">
                  <c15:layout>
                    <c:manualLayout>
                      <c:w val="0.23831700669985989"/>
                      <c:h val="0.23008809963935553"/>
                    </c:manualLayout>
                  </c15:layout>
                  <c15:dlblFieldTable/>
                  <c15:showDataLabelsRange val="0"/>
                </c:ext>
                <c:ext xmlns:c16="http://schemas.microsoft.com/office/drawing/2014/chart" uri="{C3380CC4-5D6E-409C-BE32-E72D297353CC}">
                  <c16:uniqueId val="{00000003-ADFC-4C5F-997A-3FD7DC8F371B}"/>
                </c:ext>
              </c:extLst>
            </c:dLbl>
            <c:spPr>
              <a:noFill/>
              <a:ln>
                <a:noFill/>
              </a:ln>
              <a:effectLst/>
            </c:spPr>
            <c:txPr>
              <a:bodyPr rot="0" spcFirstLastPara="1" vertOverflow="ellipsis" vert="horz" wrap="square" lIns="38100" tIns="19050" rIns="38100" bIns="19050" anchor="ctr" anchorCtr="0">
                <a:spAutoFit/>
              </a:bodyPr>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'slide 1'!$A$1:$B$1</c:f>
              <c:strCache>
                <c:ptCount val="2"/>
                <c:pt idx="0">
                  <c:v>Not updated</c:v>
                </c:pt>
                <c:pt idx="1">
                  <c:v>Updated</c:v>
                </c:pt>
              </c:strCache>
            </c:strRef>
          </c:cat>
          <c:val>
            <c:numRef>
              <c:f>'slide 1'!$A$2:$B$2</c:f>
              <c:numCache>
                <c:formatCode>General</c:formatCode>
                <c:ptCount val="2"/>
                <c:pt idx="0">
                  <c:v>4048</c:v>
                </c:pt>
                <c:pt idx="1">
                  <c:v>6989</c:v>
                </c:pt>
              </c:numCache>
            </c:numRef>
          </c:val>
          <c:extLst>
            <c:ext xmlns:c16="http://schemas.microsoft.com/office/drawing/2014/chart" uri="{C3380CC4-5D6E-409C-BE32-E72D297353CC}">
              <c16:uniqueId val="{00000004-ADFC-4C5F-997A-3FD7DC8F371B}"/>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4'!$B$1</c:f>
              <c:strCache>
                <c:ptCount val="1"/>
                <c:pt idx="0">
                  <c:v>Number of updates</c:v>
                </c:pt>
              </c:strCache>
            </c:strRef>
          </c:tx>
          <c:spPr>
            <a:solidFill>
              <a:schemeClr val="accent5">
                <a:lumMod val="40000"/>
                <a:lumOff val="60000"/>
              </a:schemeClr>
            </a:solidFill>
            <a:ln>
              <a:solidFill>
                <a:schemeClr val="accent6"/>
              </a:solidFill>
            </a:ln>
            <a:effectLst/>
          </c:spPr>
          <c:invertIfNegative val="0"/>
          <c:dPt>
            <c:idx val="0"/>
            <c:invertIfNegative val="0"/>
            <c:bubble3D val="0"/>
            <c:spPr>
              <a:solidFill>
                <a:schemeClr val="accent1">
                  <a:lumMod val="40000"/>
                  <a:lumOff val="60000"/>
                </a:schemeClr>
              </a:solidFill>
              <a:ln>
                <a:solidFill>
                  <a:schemeClr val="accent1"/>
                </a:solidFill>
              </a:ln>
              <a:effectLst/>
            </c:spPr>
            <c:extLst>
              <c:ext xmlns:c16="http://schemas.microsoft.com/office/drawing/2014/chart" uri="{C3380CC4-5D6E-409C-BE32-E72D297353CC}">
                <c16:uniqueId val="{00000001-4E82-4E87-A241-C7309003393C}"/>
              </c:ext>
            </c:extLst>
          </c:dPt>
          <c:dPt>
            <c:idx val="1"/>
            <c:invertIfNegative val="0"/>
            <c:bubble3D val="0"/>
            <c:spPr>
              <a:solidFill>
                <a:schemeClr val="accent1">
                  <a:lumMod val="40000"/>
                  <a:lumOff val="60000"/>
                </a:schemeClr>
              </a:solidFill>
              <a:ln>
                <a:solidFill>
                  <a:schemeClr val="accent1"/>
                </a:solidFill>
              </a:ln>
              <a:effectLst/>
            </c:spPr>
            <c:extLst>
              <c:ext xmlns:c16="http://schemas.microsoft.com/office/drawing/2014/chart" uri="{C3380CC4-5D6E-409C-BE32-E72D297353CC}">
                <c16:uniqueId val="{00000002-4E82-4E87-A241-C7309003393C}"/>
              </c:ext>
            </c:extLst>
          </c:dPt>
          <c:dPt>
            <c:idx val="2"/>
            <c:invertIfNegative val="0"/>
            <c:bubble3D val="0"/>
            <c:spPr>
              <a:solidFill>
                <a:schemeClr val="accent1">
                  <a:lumMod val="40000"/>
                  <a:lumOff val="60000"/>
                </a:schemeClr>
              </a:solidFill>
              <a:ln>
                <a:solidFill>
                  <a:schemeClr val="accent1"/>
                </a:solidFill>
              </a:ln>
              <a:effectLst/>
            </c:spPr>
            <c:extLst>
              <c:ext xmlns:c16="http://schemas.microsoft.com/office/drawing/2014/chart" uri="{C3380CC4-5D6E-409C-BE32-E72D297353CC}">
                <c16:uniqueId val="{00000003-4E82-4E87-A241-C7309003393C}"/>
              </c:ext>
            </c:extLst>
          </c:dPt>
          <c:dLbls>
            <c:dLbl>
              <c:idx val="0"/>
              <c:tx>
                <c:rich>
                  <a:bodyPr/>
                  <a:lstStyle/>
                  <a:p>
                    <a:r>
                      <a:rPr lang="en-US"/>
                      <a:t>20%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E82-4E87-A241-C7309003393C}"/>
                </c:ext>
              </c:extLst>
            </c:dLbl>
            <c:dLbl>
              <c:idx val="1"/>
              <c:tx>
                <c:rich>
                  <a:bodyPr/>
                  <a:lstStyle/>
                  <a:p>
                    <a:r>
                      <a:rPr lang="en-US"/>
                      <a:t>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E82-4E87-A241-C7309003393C}"/>
                </c:ext>
              </c:extLst>
            </c:dLbl>
            <c:dLbl>
              <c:idx val="2"/>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E82-4E87-A241-C7309003393C}"/>
                </c:ext>
              </c:extLst>
            </c:dLbl>
            <c:dLbl>
              <c:idx val="3"/>
              <c:tx>
                <c:rich>
                  <a:bodyPr/>
                  <a:lstStyle/>
                  <a:p>
                    <a:r>
                      <a:rPr lang="en-US"/>
                      <a:t>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E82-4E87-A241-C7309003393C}"/>
                </c:ext>
              </c:extLst>
            </c:dLbl>
            <c:dLbl>
              <c:idx val="4"/>
              <c:tx>
                <c:rich>
                  <a:bodyPr/>
                  <a:lstStyle/>
                  <a:p>
                    <a:r>
                      <a:rPr lang="en-US"/>
                      <a:t>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E82-4E87-A241-C7309003393C}"/>
                </c:ext>
              </c:extLst>
            </c:dLbl>
            <c:dLbl>
              <c:idx val="5"/>
              <c:tx>
                <c:rich>
                  <a:bodyPr/>
                  <a:lstStyle/>
                  <a:p>
                    <a:r>
                      <a:rPr lang="en-US"/>
                      <a:t>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E82-4E87-A241-C7309003393C}"/>
                </c:ext>
              </c:extLst>
            </c:dLbl>
            <c:dLbl>
              <c:idx val="6"/>
              <c:tx>
                <c:rich>
                  <a:bodyPr/>
                  <a:lstStyle/>
                  <a:p>
                    <a:r>
                      <a:rPr lang="en-US"/>
                      <a:t>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E82-4E87-A241-C7309003393C}"/>
                </c:ext>
              </c:extLst>
            </c:dLbl>
            <c:dLbl>
              <c:idx val="7"/>
              <c:tx>
                <c:rich>
                  <a:bodyPr/>
                  <a:lstStyle/>
                  <a:p>
                    <a:r>
                      <a:rPr lang="en-US"/>
                      <a:t>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E82-4E87-A241-C7309003393C}"/>
                </c:ext>
              </c:extLst>
            </c:dLbl>
            <c:dLbl>
              <c:idx val="8"/>
              <c:tx>
                <c:rich>
                  <a:bodyPr/>
                  <a:lstStyle/>
                  <a:p>
                    <a:r>
                      <a:rPr lang="en-US"/>
                      <a:t>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E82-4E87-A241-C7309003393C}"/>
                </c:ext>
              </c:extLst>
            </c:dLbl>
            <c:dLbl>
              <c:idx val="9"/>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E82-4E87-A241-C730900339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4'!$A$2:$A$11</c:f>
              <c:strCache>
                <c:ptCount val="10"/>
                <c:pt idx="0">
                  <c:v>Recruitment dates</c:v>
                </c:pt>
                <c:pt idx="1">
                  <c:v>Sample size</c:v>
                </c:pt>
                <c:pt idx="2">
                  <c:v>Recruitment status</c:v>
                </c:pt>
                <c:pt idx="3">
                  <c:v>Outcomes</c:v>
                </c:pt>
                <c:pt idx="4">
                  <c:v>Recruitment sites</c:v>
                </c:pt>
                <c:pt idx="5">
                  <c:v>Ethics information</c:v>
                </c:pt>
                <c:pt idx="6">
                  <c:v>Results reporting</c:v>
                </c:pt>
                <c:pt idx="7">
                  <c:v>Intervention/Control</c:v>
                </c:pt>
                <c:pt idx="8">
                  <c:v>Ethics status</c:v>
                </c:pt>
                <c:pt idx="9">
                  <c:v>Trial eligibility</c:v>
                </c:pt>
              </c:strCache>
            </c:strRef>
          </c:cat>
          <c:val>
            <c:numRef>
              <c:f>'slide 4'!$B$2:$B$11</c:f>
              <c:numCache>
                <c:formatCode>General</c:formatCode>
                <c:ptCount val="10"/>
                <c:pt idx="0">
                  <c:v>11366</c:v>
                </c:pt>
                <c:pt idx="1">
                  <c:v>9346</c:v>
                </c:pt>
                <c:pt idx="2">
                  <c:v>8404</c:v>
                </c:pt>
                <c:pt idx="3">
                  <c:v>3248</c:v>
                </c:pt>
                <c:pt idx="4">
                  <c:v>2894</c:v>
                </c:pt>
                <c:pt idx="5">
                  <c:v>2677</c:v>
                </c:pt>
                <c:pt idx="6">
                  <c:v>2529</c:v>
                </c:pt>
                <c:pt idx="7">
                  <c:v>2309</c:v>
                </c:pt>
                <c:pt idx="8">
                  <c:v>2067</c:v>
                </c:pt>
                <c:pt idx="9">
                  <c:v>1896</c:v>
                </c:pt>
              </c:numCache>
            </c:numRef>
          </c:val>
          <c:extLst>
            <c:ext xmlns:c16="http://schemas.microsoft.com/office/drawing/2014/chart" uri="{C3380CC4-5D6E-409C-BE32-E72D297353CC}">
              <c16:uniqueId val="{00000000-4E82-4E87-A241-C7309003393C}"/>
            </c:ext>
          </c:extLst>
        </c:ser>
        <c:dLbls>
          <c:showLegendKey val="0"/>
          <c:showVal val="0"/>
          <c:showCatName val="0"/>
          <c:showSerName val="0"/>
          <c:showPercent val="0"/>
          <c:showBubbleSize val="0"/>
        </c:dLbls>
        <c:gapWidth val="219"/>
        <c:overlap val="-27"/>
        <c:axId val="558697631"/>
        <c:axId val="509782751"/>
      </c:barChart>
      <c:catAx>
        <c:axId val="558697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09782751"/>
        <c:crosses val="autoZero"/>
        <c:auto val="1"/>
        <c:lblAlgn val="ctr"/>
        <c:lblOffset val="100"/>
        <c:noMultiLvlLbl val="0"/>
      </c:catAx>
      <c:valAx>
        <c:axId val="50978275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AU"/>
                  <a:t>Number of updates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58697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4'!$B$1</c:f>
              <c:strCache>
                <c:ptCount val="1"/>
                <c:pt idx="0">
                  <c:v>Number of updates</c:v>
                </c:pt>
              </c:strCache>
            </c:strRef>
          </c:tx>
          <c:spPr>
            <a:solidFill>
              <a:schemeClr val="accent5">
                <a:lumMod val="40000"/>
                <a:lumOff val="60000"/>
              </a:schemeClr>
            </a:solidFill>
            <a:ln>
              <a:solidFill>
                <a:schemeClr val="accent6"/>
              </a:solidFill>
            </a:ln>
            <a:effectLst/>
          </c:spPr>
          <c:invertIfNegative val="0"/>
          <c:dPt>
            <c:idx val="3"/>
            <c:invertIfNegative val="0"/>
            <c:bubble3D val="0"/>
            <c:spPr>
              <a:solidFill>
                <a:schemeClr val="accent1">
                  <a:lumMod val="40000"/>
                  <a:lumOff val="60000"/>
                </a:schemeClr>
              </a:solidFill>
              <a:ln>
                <a:solidFill>
                  <a:schemeClr val="accent1"/>
                </a:solidFill>
              </a:ln>
              <a:effectLst/>
            </c:spPr>
            <c:extLst>
              <c:ext xmlns:c16="http://schemas.microsoft.com/office/drawing/2014/chart" uri="{C3380CC4-5D6E-409C-BE32-E72D297353CC}">
                <c16:uniqueId val="{00000004-4E82-4E87-A241-C7309003393C}"/>
              </c:ext>
            </c:extLst>
          </c:dPt>
          <c:dLbls>
            <c:dLbl>
              <c:idx val="0"/>
              <c:tx>
                <c:rich>
                  <a:bodyPr/>
                  <a:lstStyle/>
                  <a:p>
                    <a:r>
                      <a:rPr lang="en-US"/>
                      <a:t>20%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E82-4E87-A241-C7309003393C}"/>
                </c:ext>
              </c:extLst>
            </c:dLbl>
            <c:dLbl>
              <c:idx val="1"/>
              <c:tx>
                <c:rich>
                  <a:bodyPr/>
                  <a:lstStyle/>
                  <a:p>
                    <a:r>
                      <a:rPr lang="en-US"/>
                      <a:t>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E82-4E87-A241-C7309003393C}"/>
                </c:ext>
              </c:extLst>
            </c:dLbl>
            <c:dLbl>
              <c:idx val="2"/>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E82-4E87-A241-C7309003393C}"/>
                </c:ext>
              </c:extLst>
            </c:dLbl>
            <c:dLbl>
              <c:idx val="3"/>
              <c:tx>
                <c:rich>
                  <a:bodyPr/>
                  <a:lstStyle/>
                  <a:p>
                    <a:r>
                      <a:rPr lang="en-US"/>
                      <a:t>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E82-4E87-A241-C7309003393C}"/>
                </c:ext>
              </c:extLst>
            </c:dLbl>
            <c:dLbl>
              <c:idx val="4"/>
              <c:tx>
                <c:rich>
                  <a:bodyPr/>
                  <a:lstStyle/>
                  <a:p>
                    <a:r>
                      <a:rPr lang="en-US"/>
                      <a:t>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E82-4E87-A241-C7309003393C}"/>
                </c:ext>
              </c:extLst>
            </c:dLbl>
            <c:dLbl>
              <c:idx val="5"/>
              <c:tx>
                <c:rich>
                  <a:bodyPr/>
                  <a:lstStyle/>
                  <a:p>
                    <a:r>
                      <a:rPr lang="en-US"/>
                      <a:t>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E82-4E87-A241-C7309003393C}"/>
                </c:ext>
              </c:extLst>
            </c:dLbl>
            <c:dLbl>
              <c:idx val="6"/>
              <c:tx>
                <c:rich>
                  <a:bodyPr/>
                  <a:lstStyle/>
                  <a:p>
                    <a:r>
                      <a:rPr lang="en-US"/>
                      <a:t>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E82-4E87-A241-C7309003393C}"/>
                </c:ext>
              </c:extLst>
            </c:dLbl>
            <c:dLbl>
              <c:idx val="7"/>
              <c:tx>
                <c:rich>
                  <a:bodyPr/>
                  <a:lstStyle/>
                  <a:p>
                    <a:r>
                      <a:rPr lang="en-US"/>
                      <a:t>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E82-4E87-A241-C7309003393C}"/>
                </c:ext>
              </c:extLst>
            </c:dLbl>
            <c:dLbl>
              <c:idx val="8"/>
              <c:tx>
                <c:rich>
                  <a:bodyPr/>
                  <a:lstStyle/>
                  <a:p>
                    <a:r>
                      <a:rPr lang="en-US"/>
                      <a:t>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E82-4E87-A241-C7309003393C}"/>
                </c:ext>
              </c:extLst>
            </c:dLbl>
            <c:dLbl>
              <c:idx val="9"/>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E82-4E87-A241-C730900339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4'!$A$2:$A$11</c:f>
              <c:strCache>
                <c:ptCount val="10"/>
                <c:pt idx="0">
                  <c:v>Recruitment dates</c:v>
                </c:pt>
                <c:pt idx="1">
                  <c:v>Sample size</c:v>
                </c:pt>
                <c:pt idx="2">
                  <c:v>Recruitment status</c:v>
                </c:pt>
                <c:pt idx="3">
                  <c:v>Outcomes</c:v>
                </c:pt>
                <c:pt idx="4">
                  <c:v>Recruitment sites</c:v>
                </c:pt>
                <c:pt idx="5">
                  <c:v>Ethics information</c:v>
                </c:pt>
                <c:pt idx="6">
                  <c:v>Results reporting</c:v>
                </c:pt>
                <c:pt idx="7">
                  <c:v>Intervention/Control</c:v>
                </c:pt>
                <c:pt idx="8">
                  <c:v>Ethics status</c:v>
                </c:pt>
                <c:pt idx="9">
                  <c:v>Trial eligibility</c:v>
                </c:pt>
              </c:strCache>
            </c:strRef>
          </c:cat>
          <c:val>
            <c:numRef>
              <c:f>'slide 4'!$B$2:$B$11</c:f>
              <c:numCache>
                <c:formatCode>General</c:formatCode>
                <c:ptCount val="10"/>
                <c:pt idx="0">
                  <c:v>11366</c:v>
                </c:pt>
                <c:pt idx="1">
                  <c:v>9346</c:v>
                </c:pt>
                <c:pt idx="2">
                  <c:v>8404</c:v>
                </c:pt>
                <c:pt idx="3">
                  <c:v>3248</c:v>
                </c:pt>
                <c:pt idx="4">
                  <c:v>2894</c:v>
                </c:pt>
                <c:pt idx="5">
                  <c:v>2677</c:v>
                </c:pt>
                <c:pt idx="6">
                  <c:v>2529</c:v>
                </c:pt>
                <c:pt idx="7">
                  <c:v>2309</c:v>
                </c:pt>
                <c:pt idx="8">
                  <c:v>2067</c:v>
                </c:pt>
                <c:pt idx="9">
                  <c:v>1896</c:v>
                </c:pt>
              </c:numCache>
            </c:numRef>
          </c:val>
          <c:extLst>
            <c:ext xmlns:c16="http://schemas.microsoft.com/office/drawing/2014/chart" uri="{C3380CC4-5D6E-409C-BE32-E72D297353CC}">
              <c16:uniqueId val="{00000000-4E82-4E87-A241-C7309003393C}"/>
            </c:ext>
          </c:extLst>
        </c:ser>
        <c:dLbls>
          <c:showLegendKey val="0"/>
          <c:showVal val="0"/>
          <c:showCatName val="0"/>
          <c:showSerName val="0"/>
          <c:showPercent val="0"/>
          <c:showBubbleSize val="0"/>
        </c:dLbls>
        <c:gapWidth val="219"/>
        <c:overlap val="-27"/>
        <c:axId val="558697631"/>
        <c:axId val="509782751"/>
      </c:barChart>
      <c:catAx>
        <c:axId val="558697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09782751"/>
        <c:crosses val="autoZero"/>
        <c:auto val="1"/>
        <c:lblAlgn val="ctr"/>
        <c:lblOffset val="100"/>
        <c:noMultiLvlLbl val="0"/>
      </c:catAx>
      <c:valAx>
        <c:axId val="50978275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AU"/>
                  <a:t>Number of updates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58697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525616817913"/>
          <c:y val="4.496324506629832E-2"/>
          <c:w val="0.89347438318208694"/>
          <c:h val="0.7065338049526565"/>
        </c:manualLayout>
      </c:layout>
      <c:barChart>
        <c:barDir val="col"/>
        <c:grouping val="clustered"/>
        <c:varyColors val="0"/>
        <c:ser>
          <c:idx val="0"/>
          <c:order val="0"/>
          <c:tx>
            <c:strRef>
              <c:f>'slide 4'!$B$1</c:f>
              <c:strCache>
                <c:ptCount val="1"/>
                <c:pt idx="0">
                  <c:v>Number of updates</c:v>
                </c:pt>
              </c:strCache>
            </c:strRef>
          </c:tx>
          <c:spPr>
            <a:solidFill>
              <a:schemeClr val="accent5">
                <a:lumMod val="40000"/>
                <a:lumOff val="60000"/>
              </a:schemeClr>
            </a:solidFill>
            <a:ln>
              <a:solidFill>
                <a:schemeClr val="accent6"/>
              </a:solidFill>
            </a:ln>
            <a:effectLst/>
          </c:spPr>
          <c:invertIfNegative val="0"/>
          <c:dPt>
            <c:idx val="7"/>
            <c:invertIfNegative val="0"/>
            <c:bubble3D val="0"/>
            <c:spPr>
              <a:solidFill>
                <a:schemeClr val="accent1">
                  <a:lumMod val="40000"/>
                  <a:lumOff val="60000"/>
                </a:schemeClr>
              </a:solidFill>
              <a:ln>
                <a:solidFill>
                  <a:schemeClr val="accent1"/>
                </a:solidFill>
              </a:ln>
              <a:effectLst/>
            </c:spPr>
            <c:extLst>
              <c:ext xmlns:c16="http://schemas.microsoft.com/office/drawing/2014/chart" uri="{C3380CC4-5D6E-409C-BE32-E72D297353CC}">
                <c16:uniqueId val="{00000008-4E82-4E87-A241-C7309003393C}"/>
              </c:ext>
            </c:extLst>
          </c:dPt>
          <c:dLbls>
            <c:dLbl>
              <c:idx val="0"/>
              <c:tx>
                <c:rich>
                  <a:bodyPr/>
                  <a:lstStyle/>
                  <a:p>
                    <a:r>
                      <a:rPr lang="en-US"/>
                      <a:t>20%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E82-4E87-A241-C7309003393C}"/>
                </c:ext>
              </c:extLst>
            </c:dLbl>
            <c:dLbl>
              <c:idx val="1"/>
              <c:tx>
                <c:rich>
                  <a:bodyPr/>
                  <a:lstStyle/>
                  <a:p>
                    <a:r>
                      <a:rPr lang="en-US"/>
                      <a:t>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E82-4E87-A241-C7309003393C}"/>
                </c:ext>
              </c:extLst>
            </c:dLbl>
            <c:dLbl>
              <c:idx val="2"/>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E82-4E87-A241-C7309003393C}"/>
                </c:ext>
              </c:extLst>
            </c:dLbl>
            <c:dLbl>
              <c:idx val="3"/>
              <c:tx>
                <c:rich>
                  <a:bodyPr/>
                  <a:lstStyle/>
                  <a:p>
                    <a:r>
                      <a:rPr lang="en-US"/>
                      <a:t>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E82-4E87-A241-C7309003393C}"/>
                </c:ext>
              </c:extLst>
            </c:dLbl>
            <c:dLbl>
              <c:idx val="4"/>
              <c:tx>
                <c:rich>
                  <a:bodyPr/>
                  <a:lstStyle/>
                  <a:p>
                    <a:r>
                      <a:rPr lang="en-US"/>
                      <a:t>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E82-4E87-A241-C7309003393C}"/>
                </c:ext>
              </c:extLst>
            </c:dLbl>
            <c:dLbl>
              <c:idx val="5"/>
              <c:tx>
                <c:rich>
                  <a:bodyPr/>
                  <a:lstStyle/>
                  <a:p>
                    <a:r>
                      <a:rPr lang="en-US"/>
                      <a:t>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E82-4E87-A241-C7309003393C}"/>
                </c:ext>
              </c:extLst>
            </c:dLbl>
            <c:dLbl>
              <c:idx val="6"/>
              <c:tx>
                <c:rich>
                  <a:bodyPr/>
                  <a:lstStyle/>
                  <a:p>
                    <a:r>
                      <a:rPr lang="en-US"/>
                      <a:t>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E82-4E87-A241-C7309003393C}"/>
                </c:ext>
              </c:extLst>
            </c:dLbl>
            <c:dLbl>
              <c:idx val="7"/>
              <c:tx>
                <c:rich>
                  <a:bodyPr/>
                  <a:lstStyle/>
                  <a:p>
                    <a:r>
                      <a:rPr lang="en-US"/>
                      <a:t>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E82-4E87-A241-C7309003393C}"/>
                </c:ext>
              </c:extLst>
            </c:dLbl>
            <c:dLbl>
              <c:idx val="8"/>
              <c:tx>
                <c:rich>
                  <a:bodyPr/>
                  <a:lstStyle/>
                  <a:p>
                    <a:r>
                      <a:rPr lang="en-US"/>
                      <a:t>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E82-4E87-A241-C7309003393C}"/>
                </c:ext>
              </c:extLst>
            </c:dLbl>
            <c:dLbl>
              <c:idx val="9"/>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E82-4E87-A241-C730900339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4'!$A$2:$A$11</c:f>
              <c:strCache>
                <c:ptCount val="10"/>
                <c:pt idx="0">
                  <c:v>Recruitment dates</c:v>
                </c:pt>
                <c:pt idx="1">
                  <c:v>Sample size</c:v>
                </c:pt>
                <c:pt idx="2">
                  <c:v>Recruitment status</c:v>
                </c:pt>
                <c:pt idx="3">
                  <c:v>Outcomes</c:v>
                </c:pt>
                <c:pt idx="4">
                  <c:v>Recruitment sites</c:v>
                </c:pt>
                <c:pt idx="5">
                  <c:v>Ethics information</c:v>
                </c:pt>
                <c:pt idx="6">
                  <c:v>Results reporting</c:v>
                </c:pt>
                <c:pt idx="7">
                  <c:v>Intervention/Control</c:v>
                </c:pt>
                <c:pt idx="8">
                  <c:v>Ethics status</c:v>
                </c:pt>
                <c:pt idx="9">
                  <c:v>Trial eligibility</c:v>
                </c:pt>
              </c:strCache>
            </c:strRef>
          </c:cat>
          <c:val>
            <c:numRef>
              <c:f>'slide 4'!$B$2:$B$11</c:f>
              <c:numCache>
                <c:formatCode>General</c:formatCode>
                <c:ptCount val="10"/>
                <c:pt idx="0">
                  <c:v>11366</c:v>
                </c:pt>
                <c:pt idx="1">
                  <c:v>9346</c:v>
                </c:pt>
                <c:pt idx="2">
                  <c:v>8404</c:v>
                </c:pt>
                <c:pt idx="3">
                  <c:v>3248</c:v>
                </c:pt>
                <c:pt idx="4">
                  <c:v>2894</c:v>
                </c:pt>
                <c:pt idx="5">
                  <c:v>2677</c:v>
                </c:pt>
                <c:pt idx="6">
                  <c:v>2529</c:v>
                </c:pt>
                <c:pt idx="7">
                  <c:v>2309</c:v>
                </c:pt>
                <c:pt idx="8">
                  <c:v>2067</c:v>
                </c:pt>
                <c:pt idx="9">
                  <c:v>1896</c:v>
                </c:pt>
              </c:numCache>
            </c:numRef>
          </c:val>
          <c:extLst>
            <c:ext xmlns:c16="http://schemas.microsoft.com/office/drawing/2014/chart" uri="{C3380CC4-5D6E-409C-BE32-E72D297353CC}">
              <c16:uniqueId val="{00000000-4E82-4E87-A241-C7309003393C}"/>
            </c:ext>
          </c:extLst>
        </c:ser>
        <c:dLbls>
          <c:showLegendKey val="0"/>
          <c:showVal val="0"/>
          <c:showCatName val="0"/>
          <c:showSerName val="0"/>
          <c:showPercent val="0"/>
          <c:showBubbleSize val="0"/>
        </c:dLbls>
        <c:gapWidth val="219"/>
        <c:overlap val="-27"/>
        <c:axId val="558697631"/>
        <c:axId val="509782751"/>
      </c:barChart>
      <c:catAx>
        <c:axId val="558697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09782751"/>
        <c:crosses val="autoZero"/>
        <c:auto val="1"/>
        <c:lblAlgn val="ctr"/>
        <c:lblOffset val="100"/>
        <c:noMultiLvlLbl val="0"/>
      </c:catAx>
      <c:valAx>
        <c:axId val="50978275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AU"/>
                  <a:t>Number of updates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58697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525616817913"/>
          <c:y val="4.496324506629832E-2"/>
          <c:w val="0.89347438318208694"/>
          <c:h val="0.7065338049526565"/>
        </c:manualLayout>
      </c:layout>
      <c:barChart>
        <c:barDir val="col"/>
        <c:grouping val="clustered"/>
        <c:varyColors val="0"/>
        <c:ser>
          <c:idx val="0"/>
          <c:order val="0"/>
          <c:tx>
            <c:strRef>
              <c:f>'slide 4'!$B$1</c:f>
              <c:strCache>
                <c:ptCount val="1"/>
                <c:pt idx="0">
                  <c:v>Number of updates</c:v>
                </c:pt>
              </c:strCache>
            </c:strRef>
          </c:tx>
          <c:spPr>
            <a:solidFill>
              <a:schemeClr val="accent5">
                <a:lumMod val="40000"/>
                <a:lumOff val="60000"/>
              </a:schemeClr>
            </a:solidFill>
            <a:ln>
              <a:solidFill>
                <a:schemeClr val="accent6"/>
              </a:solidFill>
            </a:ln>
            <a:effectLst/>
          </c:spPr>
          <c:invertIfNegative val="0"/>
          <c:dPt>
            <c:idx val="6"/>
            <c:invertIfNegative val="0"/>
            <c:bubble3D val="0"/>
            <c:spPr>
              <a:solidFill>
                <a:schemeClr val="accent1">
                  <a:lumMod val="40000"/>
                  <a:lumOff val="60000"/>
                </a:schemeClr>
              </a:solidFill>
              <a:ln>
                <a:solidFill>
                  <a:schemeClr val="accent1"/>
                </a:solidFill>
              </a:ln>
              <a:effectLst/>
            </c:spPr>
            <c:extLst>
              <c:ext xmlns:c16="http://schemas.microsoft.com/office/drawing/2014/chart" uri="{C3380CC4-5D6E-409C-BE32-E72D297353CC}">
                <c16:uniqueId val="{00000007-4E82-4E87-A241-C7309003393C}"/>
              </c:ext>
            </c:extLst>
          </c:dPt>
          <c:dLbls>
            <c:dLbl>
              <c:idx val="0"/>
              <c:tx>
                <c:rich>
                  <a:bodyPr/>
                  <a:lstStyle/>
                  <a:p>
                    <a:r>
                      <a:rPr lang="en-US"/>
                      <a:t>20%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E82-4E87-A241-C7309003393C}"/>
                </c:ext>
              </c:extLst>
            </c:dLbl>
            <c:dLbl>
              <c:idx val="1"/>
              <c:tx>
                <c:rich>
                  <a:bodyPr/>
                  <a:lstStyle/>
                  <a:p>
                    <a:r>
                      <a:rPr lang="en-US"/>
                      <a:t>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E82-4E87-A241-C7309003393C}"/>
                </c:ext>
              </c:extLst>
            </c:dLbl>
            <c:dLbl>
              <c:idx val="2"/>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E82-4E87-A241-C7309003393C}"/>
                </c:ext>
              </c:extLst>
            </c:dLbl>
            <c:dLbl>
              <c:idx val="3"/>
              <c:tx>
                <c:rich>
                  <a:bodyPr/>
                  <a:lstStyle/>
                  <a:p>
                    <a:r>
                      <a:rPr lang="en-US"/>
                      <a:t>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E82-4E87-A241-C7309003393C}"/>
                </c:ext>
              </c:extLst>
            </c:dLbl>
            <c:dLbl>
              <c:idx val="4"/>
              <c:tx>
                <c:rich>
                  <a:bodyPr/>
                  <a:lstStyle/>
                  <a:p>
                    <a:r>
                      <a:rPr lang="en-US"/>
                      <a:t>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E82-4E87-A241-C7309003393C}"/>
                </c:ext>
              </c:extLst>
            </c:dLbl>
            <c:dLbl>
              <c:idx val="5"/>
              <c:tx>
                <c:rich>
                  <a:bodyPr/>
                  <a:lstStyle/>
                  <a:p>
                    <a:r>
                      <a:rPr lang="en-US"/>
                      <a:t>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E82-4E87-A241-C7309003393C}"/>
                </c:ext>
              </c:extLst>
            </c:dLbl>
            <c:dLbl>
              <c:idx val="6"/>
              <c:tx>
                <c:rich>
                  <a:bodyPr/>
                  <a:lstStyle/>
                  <a:p>
                    <a:r>
                      <a:rPr lang="en-US"/>
                      <a:t>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E82-4E87-A241-C7309003393C}"/>
                </c:ext>
              </c:extLst>
            </c:dLbl>
            <c:dLbl>
              <c:idx val="7"/>
              <c:tx>
                <c:rich>
                  <a:bodyPr/>
                  <a:lstStyle/>
                  <a:p>
                    <a:r>
                      <a:rPr lang="en-US"/>
                      <a:t>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E82-4E87-A241-C7309003393C}"/>
                </c:ext>
              </c:extLst>
            </c:dLbl>
            <c:dLbl>
              <c:idx val="8"/>
              <c:tx>
                <c:rich>
                  <a:bodyPr/>
                  <a:lstStyle/>
                  <a:p>
                    <a:r>
                      <a:rPr lang="en-US"/>
                      <a:t>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E82-4E87-A241-C7309003393C}"/>
                </c:ext>
              </c:extLst>
            </c:dLbl>
            <c:dLbl>
              <c:idx val="9"/>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E82-4E87-A241-C730900339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4'!$A$2:$A$11</c:f>
              <c:strCache>
                <c:ptCount val="10"/>
                <c:pt idx="0">
                  <c:v>Recruitment dates</c:v>
                </c:pt>
                <c:pt idx="1">
                  <c:v>Sample size</c:v>
                </c:pt>
                <c:pt idx="2">
                  <c:v>Recruitment status</c:v>
                </c:pt>
                <c:pt idx="3">
                  <c:v>Outcomes</c:v>
                </c:pt>
                <c:pt idx="4">
                  <c:v>Recruitment sites</c:v>
                </c:pt>
                <c:pt idx="5">
                  <c:v>Ethics information</c:v>
                </c:pt>
                <c:pt idx="6">
                  <c:v>Results reporting</c:v>
                </c:pt>
                <c:pt idx="7">
                  <c:v>Intervention/Control</c:v>
                </c:pt>
                <c:pt idx="8">
                  <c:v>Ethics status</c:v>
                </c:pt>
                <c:pt idx="9">
                  <c:v>Trial eligibility</c:v>
                </c:pt>
              </c:strCache>
            </c:strRef>
          </c:cat>
          <c:val>
            <c:numRef>
              <c:f>'slide 4'!$B$2:$B$11</c:f>
              <c:numCache>
                <c:formatCode>General</c:formatCode>
                <c:ptCount val="10"/>
                <c:pt idx="0">
                  <c:v>11366</c:v>
                </c:pt>
                <c:pt idx="1">
                  <c:v>9346</c:v>
                </c:pt>
                <c:pt idx="2">
                  <c:v>8404</c:v>
                </c:pt>
                <c:pt idx="3">
                  <c:v>3248</c:v>
                </c:pt>
                <c:pt idx="4">
                  <c:v>2894</c:v>
                </c:pt>
                <c:pt idx="5">
                  <c:v>2677</c:v>
                </c:pt>
                <c:pt idx="6">
                  <c:v>2529</c:v>
                </c:pt>
                <c:pt idx="7">
                  <c:v>2309</c:v>
                </c:pt>
                <c:pt idx="8">
                  <c:v>2067</c:v>
                </c:pt>
                <c:pt idx="9">
                  <c:v>1896</c:v>
                </c:pt>
              </c:numCache>
            </c:numRef>
          </c:val>
          <c:extLst>
            <c:ext xmlns:c16="http://schemas.microsoft.com/office/drawing/2014/chart" uri="{C3380CC4-5D6E-409C-BE32-E72D297353CC}">
              <c16:uniqueId val="{00000000-4E82-4E87-A241-C7309003393C}"/>
            </c:ext>
          </c:extLst>
        </c:ser>
        <c:dLbls>
          <c:showLegendKey val="0"/>
          <c:showVal val="0"/>
          <c:showCatName val="0"/>
          <c:showSerName val="0"/>
          <c:showPercent val="0"/>
          <c:showBubbleSize val="0"/>
        </c:dLbls>
        <c:gapWidth val="219"/>
        <c:overlap val="-27"/>
        <c:axId val="558697631"/>
        <c:axId val="509782751"/>
      </c:barChart>
      <c:catAx>
        <c:axId val="558697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09782751"/>
        <c:crosses val="autoZero"/>
        <c:auto val="1"/>
        <c:lblAlgn val="ctr"/>
        <c:lblOffset val="100"/>
        <c:noMultiLvlLbl val="0"/>
      </c:catAx>
      <c:valAx>
        <c:axId val="50978275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AU"/>
                  <a:t>Number of updates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58697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0.77387</cdr:x>
      <cdr:y>0.31393</cdr:y>
    </cdr:from>
    <cdr:to>
      <cdr:x>0.77387</cdr:x>
      <cdr:y>0.54451</cdr:y>
    </cdr:to>
    <cdr:cxnSp macro="">
      <cdr:nvCxnSpPr>
        <cdr:cNvPr id="2" name="Straight Arrow Connector 1">
          <a:extLst xmlns:a="http://schemas.openxmlformats.org/drawingml/2006/main">
            <a:ext uri="{FF2B5EF4-FFF2-40B4-BE49-F238E27FC236}">
              <a16:creationId xmlns:a16="http://schemas.microsoft.com/office/drawing/2014/main" id="{008BD44E-9570-72CC-CE14-2F0177AC0098}"/>
            </a:ext>
          </a:extLst>
        </cdr:cNvPr>
        <cdr:cNvCxnSpPr/>
      </cdr:nvCxnSpPr>
      <cdr:spPr>
        <a:xfrm xmlns:a="http://schemas.openxmlformats.org/drawingml/2006/main">
          <a:off x="6444825" y="1152725"/>
          <a:ext cx="0" cy="846667"/>
        </a:xfrm>
        <a:prstGeom xmlns:a="http://schemas.openxmlformats.org/drawingml/2006/main" prst="straightConnector1">
          <a:avLst/>
        </a:prstGeom>
        <a:ln xmlns:a="http://schemas.openxmlformats.org/drawingml/2006/main">
          <a:tailEnd type="triangle"/>
        </a:ln>
        <a:effectLst xmlns:a="http://schemas.openxmlformats.org/drawingml/2006/mai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F27B51-57A6-844B-9DA7-683C5F8607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BBA62AA-0342-CF43-B481-DA114DAADB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A335CD-1F04-BE47-B798-E7E5B302FEE2}" type="datetimeFigureOut">
              <a:rPr lang="en-US" smtClean="0"/>
              <a:t>11/23/2023</a:t>
            </a:fld>
            <a:endParaRPr lang="en-US"/>
          </a:p>
        </p:txBody>
      </p:sp>
      <p:sp>
        <p:nvSpPr>
          <p:cNvPr id="4" name="Footer Placeholder 3">
            <a:extLst>
              <a:ext uri="{FF2B5EF4-FFF2-40B4-BE49-F238E27FC236}">
                <a16:creationId xmlns:a16="http://schemas.microsoft.com/office/drawing/2014/main" id="{D8E65384-F942-4A49-B542-FADCC09BE0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0E53E6-90B7-1543-B38F-5BA5C6BC36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C9C213-2A45-3B47-88D6-254185129B62}" type="slidenum">
              <a:rPr lang="en-US" smtClean="0"/>
              <a:t>‹#›</a:t>
            </a:fld>
            <a:endParaRPr lang="en-US"/>
          </a:p>
        </p:txBody>
      </p:sp>
    </p:spTree>
    <p:extLst>
      <p:ext uri="{BB962C8B-B14F-4D97-AF65-F5344CB8AC3E}">
        <p14:creationId xmlns:p14="http://schemas.microsoft.com/office/powerpoint/2010/main" val="3954518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5B07A-87A9-CF40-86D9-D2F6BB28DC45}" type="datetimeFigureOut">
              <a:rPr lang="en-US" smtClean="0"/>
              <a:t>11/23/2023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0A316-D1E1-9745-B24E-D11400EED8A1}" type="slidenum">
              <a:rPr lang="en-US" smtClean="0"/>
              <a:t>‹#›</a:t>
            </a:fld>
            <a:endParaRPr lang="en-US"/>
          </a:p>
        </p:txBody>
      </p:sp>
    </p:spTree>
    <p:extLst>
      <p:ext uri="{BB962C8B-B14F-4D97-AF65-F5344CB8AC3E}">
        <p14:creationId xmlns:p14="http://schemas.microsoft.com/office/powerpoint/2010/main" val="65416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Hello, my name is Angie Barba and I am part of the Evidence Integration team at the NHMRC Clinical Trials Centre at the University of Sydney, where I am also affiliated with the Australian New Zealand Clinical Trials Registry. </a:t>
            </a:r>
          </a:p>
          <a:p>
            <a:pPr>
              <a:lnSpc>
                <a:spcPct val="107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It is my pleasure to present to you today on a project exploring updating behaviours of trial sponsors for trials registered in the ANZCTR.</a:t>
            </a:r>
          </a:p>
          <a:p>
            <a:endParaRPr lang="en-AU" dirty="0"/>
          </a:p>
        </p:txBody>
      </p:sp>
      <p:sp>
        <p:nvSpPr>
          <p:cNvPr id="4" name="Slide Number Placeholder 3"/>
          <p:cNvSpPr>
            <a:spLocks noGrp="1"/>
          </p:cNvSpPr>
          <p:nvPr>
            <p:ph type="sldNum" sz="quarter" idx="5"/>
          </p:nvPr>
        </p:nvSpPr>
        <p:spPr/>
        <p:txBody>
          <a:bodyPr/>
          <a:lstStyle/>
          <a:p>
            <a:fld id="{BCA0A316-D1E1-9745-B24E-D11400EED8A1}" type="slidenum">
              <a:rPr lang="en-US" smtClean="0"/>
              <a:t>1</a:t>
            </a:fld>
            <a:endParaRPr lang="en-US"/>
          </a:p>
        </p:txBody>
      </p:sp>
    </p:spTree>
    <p:extLst>
      <p:ext uri="{BB962C8B-B14F-4D97-AF65-F5344CB8AC3E}">
        <p14:creationId xmlns:p14="http://schemas.microsoft.com/office/powerpoint/2010/main" val="94641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Changes to the description of the intervention or control field account for 4% of updates</a:t>
            </a:r>
          </a:p>
        </p:txBody>
      </p:sp>
      <p:sp>
        <p:nvSpPr>
          <p:cNvPr id="4" name="Slide Number Placeholder 3"/>
          <p:cNvSpPr>
            <a:spLocks noGrp="1"/>
          </p:cNvSpPr>
          <p:nvPr>
            <p:ph type="sldNum" sz="quarter" idx="5"/>
          </p:nvPr>
        </p:nvSpPr>
        <p:spPr/>
        <p:txBody>
          <a:bodyPr/>
          <a:lstStyle/>
          <a:p>
            <a:fld id="{BCA0A316-D1E1-9745-B24E-D11400EED8A1}" type="slidenum">
              <a:rPr lang="en-US" smtClean="0"/>
              <a:t>10</a:t>
            </a:fld>
            <a:endParaRPr lang="en-US"/>
          </a:p>
        </p:txBody>
      </p:sp>
    </p:spTree>
    <p:extLst>
      <p:ext uri="{BB962C8B-B14F-4D97-AF65-F5344CB8AC3E}">
        <p14:creationId xmlns:p14="http://schemas.microsoft.com/office/powerpoint/2010/main" val="3426344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Provision of results information, including publication details or details of other methods of dissemination such as conferences, accounts for 4% of updates made</a:t>
            </a:r>
          </a:p>
          <a:p>
            <a:endParaRPr lang="en-AU" dirty="0"/>
          </a:p>
        </p:txBody>
      </p:sp>
      <p:sp>
        <p:nvSpPr>
          <p:cNvPr id="4" name="Slide Number Placeholder 3"/>
          <p:cNvSpPr>
            <a:spLocks noGrp="1"/>
          </p:cNvSpPr>
          <p:nvPr>
            <p:ph type="sldNum" sz="quarter" idx="5"/>
          </p:nvPr>
        </p:nvSpPr>
        <p:spPr/>
        <p:txBody>
          <a:bodyPr/>
          <a:lstStyle/>
          <a:p>
            <a:fld id="{BCA0A316-D1E1-9745-B24E-D11400EED8A1}" type="slidenum">
              <a:rPr lang="en-US" smtClean="0"/>
              <a:t>11</a:t>
            </a:fld>
            <a:endParaRPr lang="en-US"/>
          </a:p>
        </p:txBody>
      </p:sp>
    </p:spTree>
    <p:extLst>
      <p:ext uri="{BB962C8B-B14F-4D97-AF65-F5344CB8AC3E}">
        <p14:creationId xmlns:p14="http://schemas.microsoft.com/office/powerpoint/2010/main" val="142018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 recruitment stage is a key field of interest, we looked into this in more detail.</a:t>
            </a:r>
          </a:p>
        </p:txBody>
      </p:sp>
      <p:sp>
        <p:nvSpPr>
          <p:cNvPr id="4" name="Slide Number Placeholder 3"/>
          <p:cNvSpPr>
            <a:spLocks noGrp="1"/>
          </p:cNvSpPr>
          <p:nvPr>
            <p:ph type="sldNum" sz="quarter" idx="5"/>
          </p:nvPr>
        </p:nvSpPr>
        <p:spPr/>
        <p:txBody>
          <a:bodyPr/>
          <a:lstStyle/>
          <a:p>
            <a:fld id="{BCA0A316-D1E1-9745-B24E-D11400EED8A1}" type="slidenum">
              <a:rPr lang="en-US" smtClean="0"/>
              <a:t>12</a:t>
            </a:fld>
            <a:endParaRPr lang="en-US"/>
          </a:p>
        </p:txBody>
      </p:sp>
    </p:spTree>
    <p:extLst>
      <p:ext uri="{BB962C8B-B14F-4D97-AF65-F5344CB8AC3E}">
        <p14:creationId xmlns:p14="http://schemas.microsoft.com/office/powerpoint/2010/main" val="3041606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Calibri" panose="020F0502020204030204" pitchFamily="34" charset="0"/>
                <a:ea typeface="Calibri" panose="020F0502020204030204" pitchFamily="34" charset="0"/>
                <a:cs typeface="Calibri" panose="020F0502020204030204" pitchFamily="34" charset="0"/>
              </a:rPr>
              <a:t>For trials that had updated their records: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Calibri" panose="020F0502020204030204" pitchFamily="34" charset="0"/>
                <a:ea typeface="Calibri" panose="020F0502020204030204" pitchFamily="34" charset="0"/>
                <a:cs typeface="Calibri" panose="020F0502020204030204" pitchFamily="34" charset="0"/>
              </a:rPr>
              <a:t>- 47% of trials updated to indicate that their trials were completed and 7% updated to stopped early, indicating that all participants had completed enrolment and all follow up data had been collected.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Calibri" panose="020F0502020204030204" pitchFamily="34" charset="0"/>
                <a:ea typeface="Calibri" panose="020F0502020204030204" pitchFamily="34" charset="0"/>
                <a:cs typeface="Calibri" panose="020F0502020204030204" pitchFamily="34" charset="0"/>
              </a:rPr>
              <a:t>- 31% indicated their trial was recruiting,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Calibri" panose="020F0502020204030204" pitchFamily="34" charset="0"/>
                <a:ea typeface="Calibri" panose="020F0502020204030204" pitchFamily="34" charset="0"/>
                <a:cs typeface="Calibri" panose="020F0502020204030204" pitchFamily="34" charset="0"/>
              </a:rPr>
              <a:t>- 10% remained ‘not yet recruiting’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Calibri" panose="020F0502020204030204" pitchFamily="34" charset="0"/>
                <a:ea typeface="Calibri" panose="020F0502020204030204" pitchFamily="34" charset="0"/>
                <a:cs typeface="Calibri" panose="020F0502020204030204" pitchFamily="34" charset="0"/>
              </a:rPr>
              <a:t>- 6% were active, not recruiting, which is used to describe studies that have completed enrolment but are continuing to collect follow-up data,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Calibri" panose="020F0502020204030204" pitchFamily="34" charset="0"/>
                <a:ea typeface="Calibri" panose="020F0502020204030204" pitchFamily="34" charset="0"/>
                <a:cs typeface="Calibri" panose="020F0502020204030204" pitchFamily="34" charset="0"/>
              </a:rPr>
              <a:t>- 1% are suspended, used to indicate studies that have temporarily halted recruitment.</a:t>
            </a:r>
            <a:endParaRPr lang="en-AU" dirty="0"/>
          </a:p>
        </p:txBody>
      </p:sp>
      <p:sp>
        <p:nvSpPr>
          <p:cNvPr id="4" name="Slide Number Placeholder 3"/>
          <p:cNvSpPr>
            <a:spLocks noGrp="1"/>
          </p:cNvSpPr>
          <p:nvPr>
            <p:ph type="sldNum" sz="quarter" idx="5"/>
          </p:nvPr>
        </p:nvSpPr>
        <p:spPr/>
        <p:txBody>
          <a:bodyPr/>
          <a:lstStyle/>
          <a:p>
            <a:fld id="{BCA0A316-D1E1-9745-B24E-D11400EED8A1}" type="slidenum">
              <a:rPr lang="en-US" smtClean="0"/>
              <a:t>13</a:t>
            </a:fld>
            <a:endParaRPr lang="en-US"/>
          </a:p>
        </p:txBody>
      </p:sp>
    </p:spTree>
    <p:extLst>
      <p:ext uri="{BB962C8B-B14F-4D97-AF65-F5344CB8AC3E}">
        <p14:creationId xmlns:p14="http://schemas.microsoft.com/office/powerpoint/2010/main" val="3152213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Calibri" panose="020F0502020204030204" pitchFamily="34" charset="0"/>
                <a:ea typeface="Calibri" panose="020F0502020204030204" pitchFamily="34" charset="0"/>
                <a:cs typeface="Calibri" panose="020F0502020204030204" pitchFamily="34" charset="0"/>
              </a:rPr>
              <a:t>For the 37% of trials that have never updated, the vast majority (61%) remain as not yet recruiting, with only 22% marked as stopped early or completed.</a:t>
            </a:r>
            <a:endParaRPr lang="en-AU" dirty="0"/>
          </a:p>
        </p:txBody>
      </p:sp>
      <p:sp>
        <p:nvSpPr>
          <p:cNvPr id="4" name="Slide Number Placeholder 3"/>
          <p:cNvSpPr>
            <a:spLocks noGrp="1"/>
          </p:cNvSpPr>
          <p:nvPr>
            <p:ph type="sldNum" sz="quarter" idx="5"/>
          </p:nvPr>
        </p:nvSpPr>
        <p:spPr/>
        <p:txBody>
          <a:bodyPr/>
          <a:lstStyle/>
          <a:p>
            <a:fld id="{BCA0A316-D1E1-9745-B24E-D11400EED8A1}" type="slidenum">
              <a:rPr lang="en-US" smtClean="0"/>
              <a:t>14</a:t>
            </a:fld>
            <a:endParaRPr lang="en-US"/>
          </a:p>
        </p:txBody>
      </p:sp>
    </p:spTree>
    <p:extLst>
      <p:ext uri="{BB962C8B-B14F-4D97-AF65-F5344CB8AC3E}">
        <p14:creationId xmlns:p14="http://schemas.microsoft.com/office/powerpoint/2010/main" val="2993533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latin typeface="Calibri" panose="020F0502020204030204" pitchFamily="34" charset="0"/>
                <a:ea typeface="Calibri" panose="020F0502020204030204" pitchFamily="34" charset="0"/>
                <a:cs typeface="Calibri" panose="020F0502020204030204" pitchFamily="34" charset="0"/>
              </a:rPr>
              <a:t>When looking further at these trials, 28% were registered in 2022. For the remaining 1781 trials, these were registered prior to 2022 and are therefore out-of-date.</a:t>
            </a:r>
            <a:endParaRPr lang="en-AU" dirty="0"/>
          </a:p>
        </p:txBody>
      </p:sp>
      <p:sp>
        <p:nvSpPr>
          <p:cNvPr id="4" name="Slide Number Placeholder 3"/>
          <p:cNvSpPr>
            <a:spLocks noGrp="1"/>
          </p:cNvSpPr>
          <p:nvPr>
            <p:ph type="sldNum" sz="quarter" idx="5"/>
          </p:nvPr>
        </p:nvSpPr>
        <p:spPr/>
        <p:txBody>
          <a:bodyPr/>
          <a:lstStyle/>
          <a:p>
            <a:fld id="{BCA0A316-D1E1-9745-B24E-D11400EED8A1}" type="slidenum">
              <a:rPr lang="en-US" smtClean="0"/>
              <a:t>15</a:t>
            </a:fld>
            <a:endParaRPr lang="en-US"/>
          </a:p>
        </p:txBody>
      </p:sp>
    </p:spTree>
    <p:extLst>
      <p:ext uri="{BB962C8B-B14F-4D97-AF65-F5344CB8AC3E}">
        <p14:creationId xmlns:p14="http://schemas.microsoft.com/office/powerpoint/2010/main" val="4289883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Finally, we wanted to explore when these updates were occurring. </a:t>
            </a:r>
          </a:p>
          <a:p>
            <a:endParaRPr lang="en-AU" dirty="0"/>
          </a:p>
          <a:p>
            <a:endParaRPr lang="en-AU" dirty="0"/>
          </a:p>
        </p:txBody>
      </p:sp>
      <p:sp>
        <p:nvSpPr>
          <p:cNvPr id="4" name="Slide Number Placeholder 3"/>
          <p:cNvSpPr>
            <a:spLocks noGrp="1"/>
          </p:cNvSpPr>
          <p:nvPr>
            <p:ph type="sldNum" sz="quarter" idx="5"/>
          </p:nvPr>
        </p:nvSpPr>
        <p:spPr/>
        <p:txBody>
          <a:bodyPr/>
          <a:lstStyle/>
          <a:p>
            <a:fld id="{BCA0A316-D1E1-9745-B24E-D11400EED8A1}" type="slidenum">
              <a:rPr lang="en-US" smtClean="0"/>
              <a:t>16</a:t>
            </a:fld>
            <a:endParaRPr lang="en-US"/>
          </a:p>
        </p:txBody>
      </p:sp>
    </p:spTree>
    <p:extLst>
      <p:ext uri="{BB962C8B-B14F-4D97-AF65-F5344CB8AC3E}">
        <p14:creationId xmlns:p14="http://schemas.microsoft.com/office/powerpoint/2010/main" val="3343899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alibri" panose="020F0502020204030204" pitchFamily="34" charset="0"/>
                <a:ea typeface="Calibri" panose="020F0502020204030204" pitchFamily="34" charset="0"/>
                <a:cs typeface="Calibri" panose="020F0502020204030204" pitchFamily="34" charset="0"/>
              </a:rPr>
              <a:t>19% of updates occur 11-12 months after registration</a:t>
            </a:r>
            <a:endParaRPr lang="en-AU" dirty="0"/>
          </a:p>
        </p:txBody>
      </p:sp>
      <p:sp>
        <p:nvSpPr>
          <p:cNvPr id="4" name="Slide Number Placeholder 3"/>
          <p:cNvSpPr>
            <a:spLocks noGrp="1"/>
          </p:cNvSpPr>
          <p:nvPr>
            <p:ph type="sldNum" sz="quarter" idx="5"/>
          </p:nvPr>
        </p:nvSpPr>
        <p:spPr/>
        <p:txBody>
          <a:bodyPr/>
          <a:lstStyle/>
          <a:p>
            <a:fld id="{BCA0A316-D1E1-9745-B24E-D11400EED8A1}" type="slidenum">
              <a:rPr lang="en-US" smtClean="0"/>
              <a:t>17</a:t>
            </a:fld>
            <a:endParaRPr lang="en-US"/>
          </a:p>
        </p:txBody>
      </p:sp>
    </p:spTree>
    <p:extLst>
      <p:ext uri="{BB962C8B-B14F-4D97-AF65-F5344CB8AC3E}">
        <p14:creationId xmlns:p14="http://schemas.microsoft.com/office/powerpoint/2010/main" val="628082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alibri" panose="020F0502020204030204" pitchFamily="34" charset="0"/>
                <a:ea typeface="Calibri" panose="020F0502020204030204" pitchFamily="34" charset="0"/>
                <a:cs typeface="Calibri" panose="020F0502020204030204" pitchFamily="34" charset="0"/>
              </a:rPr>
              <a:t>Which also coincides with automated update reminder emails registrants receive from the ANZCTR at 11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Calibri" panose="020F0502020204030204" pitchFamily="34" charset="0"/>
              <a:ea typeface="Calibri" panose="020F0502020204030204" pitchFamily="34" charset="0"/>
              <a:cs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CA0A316-D1E1-9745-B24E-D11400EED8A1}" type="slidenum">
              <a:rPr lang="en-US" smtClean="0"/>
              <a:t>18</a:t>
            </a:fld>
            <a:endParaRPr lang="en-US"/>
          </a:p>
        </p:txBody>
      </p:sp>
    </p:spTree>
    <p:extLst>
      <p:ext uri="{BB962C8B-B14F-4D97-AF65-F5344CB8AC3E}">
        <p14:creationId xmlns:p14="http://schemas.microsoft.com/office/powerpoint/2010/main" val="324012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alibri" panose="020F0502020204030204" pitchFamily="34" charset="0"/>
                <a:ea typeface="Calibri" panose="020F0502020204030204" pitchFamily="34" charset="0"/>
                <a:cs typeface="Calibri" panose="020F0502020204030204" pitchFamily="34" charset="0"/>
              </a:rPr>
              <a:t>…and additional automated reminder emails sent annually from registration until the study has updated the registry that they have completed recruitment and data collection is completed.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were curious as to whether updates may be impacted by any possible reminders from other regulatory bodies. As the ANZCTR also collects data on ethics, and trials are increasingly registering prior to final ethics approval being obtained, we looked into whether there were any different trends for trials registered prior to ethics approval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Calibri" panose="020F0502020204030204" pitchFamily="34" charset="0"/>
              <a:ea typeface="Calibri" panose="020F0502020204030204" pitchFamily="34" charset="0"/>
              <a:cs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CA0A316-D1E1-9745-B24E-D11400EED8A1}" type="slidenum">
              <a:rPr lang="en-US" smtClean="0"/>
              <a:t>19</a:t>
            </a:fld>
            <a:endParaRPr lang="en-US"/>
          </a:p>
        </p:txBody>
      </p:sp>
    </p:spTree>
    <p:extLst>
      <p:ext uri="{BB962C8B-B14F-4D97-AF65-F5344CB8AC3E}">
        <p14:creationId xmlns:p14="http://schemas.microsoft.com/office/powerpoint/2010/main" val="264811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First I would like to acknowledge…</a:t>
            </a:r>
          </a:p>
        </p:txBody>
      </p:sp>
      <p:sp>
        <p:nvSpPr>
          <p:cNvPr id="4" name="Slide Number Placeholder 3"/>
          <p:cNvSpPr>
            <a:spLocks noGrp="1"/>
          </p:cNvSpPr>
          <p:nvPr>
            <p:ph type="sldNum" sz="quarter" idx="5"/>
          </p:nvPr>
        </p:nvSpPr>
        <p:spPr/>
        <p:txBody>
          <a:bodyPr/>
          <a:lstStyle/>
          <a:p>
            <a:fld id="{BCA0A316-D1E1-9745-B24E-D11400EED8A1}" type="slidenum">
              <a:rPr lang="en-US" smtClean="0"/>
              <a:t>2</a:t>
            </a:fld>
            <a:endParaRPr lang="en-US"/>
          </a:p>
        </p:txBody>
      </p:sp>
    </p:spTree>
    <p:extLst>
      <p:ext uri="{BB962C8B-B14F-4D97-AF65-F5344CB8AC3E}">
        <p14:creationId xmlns:p14="http://schemas.microsoft.com/office/powerpoint/2010/main" val="583105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US" b="0" dirty="0">
                <a:latin typeface="Calibri" panose="020F0502020204030204" pitchFamily="34" charset="0"/>
                <a:ea typeface="Calibri" panose="020F0502020204030204" pitchFamily="34" charset="0"/>
                <a:cs typeface="Calibri" panose="020F0502020204030204" pitchFamily="34" charset="0"/>
              </a:rPr>
              <a:t>Of the 1,903 trials registered without ethics approval, 33% provide details of ethics approval within 4 months of registration</a:t>
            </a:r>
          </a:p>
          <a:p>
            <a:pPr>
              <a:lnSpc>
                <a:spcPct val="90000"/>
              </a:lnSpc>
              <a:spcAft>
                <a:spcPts val="600"/>
              </a:spcAft>
            </a:pPr>
            <a:endParaRPr lang="en-US" b="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BCA0A316-D1E1-9745-B24E-D11400EED8A1}" type="slidenum">
              <a:rPr lang="en-US" smtClean="0"/>
              <a:t>20</a:t>
            </a:fld>
            <a:endParaRPr lang="en-US"/>
          </a:p>
        </p:txBody>
      </p:sp>
    </p:spTree>
    <p:extLst>
      <p:ext uri="{BB962C8B-B14F-4D97-AF65-F5344CB8AC3E}">
        <p14:creationId xmlns:p14="http://schemas.microsoft.com/office/powerpoint/2010/main" val="813156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US" b="0" dirty="0">
                <a:latin typeface="Calibri" panose="020F0502020204030204" pitchFamily="34" charset="0"/>
                <a:ea typeface="Calibri" panose="020F0502020204030204" pitchFamily="34" charset="0"/>
                <a:cs typeface="Calibri" panose="020F0502020204030204" pitchFamily="34" charset="0"/>
              </a:rPr>
              <a:t>Followed by 14% at 11-12 months post-registration. After 12 months, 1% of trials provided ethics details per month. </a:t>
            </a:r>
          </a:p>
          <a:p>
            <a:pPr>
              <a:lnSpc>
                <a:spcPct val="90000"/>
              </a:lnSpc>
              <a:spcAft>
                <a:spcPts val="600"/>
              </a:spcAft>
            </a:pPr>
            <a:endParaRPr lang="en-US" b="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BCA0A316-D1E1-9745-B24E-D11400EED8A1}" type="slidenum">
              <a:rPr lang="en-US" smtClean="0"/>
              <a:t>21</a:t>
            </a:fld>
            <a:endParaRPr lang="en-US"/>
          </a:p>
        </p:txBody>
      </p:sp>
    </p:spTree>
    <p:extLst>
      <p:ext uri="{BB962C8B-B14F-4D97-AF65-F5344CB8AC3E}">
        <p14:creationId xmlns:p14="http://schemas.microsoft.com/office/powerpoint/2010/main" val="1526479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CA0A316-D1E1-9745-B24E-D11400EED8A1}" type="slidenum">
              <a:rPr lang="en-US" smtClean="0"/>
              <a:t>22</a:t>
            </a:fld>
            <a:endParaRPr lang="en-US"/>
          </a:p>
        </p:txBody>
      </p:sp>
    </p:spTree>
    <p:extLst>
      <p:ext uri="{BB962C8B-B14F-4D97-AF65-F5344CB8AC3E}">
        <p14:creationId xmlns:p14="http://schemas.microsoft.com/office/powerpoint/2010/main" val="1630173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0"/>
              </a:spcAft>
              <a:buFont typeface="Arial" panose="020B0604020202020204" pitchFamily="34" charset="0"/>
              <a:buNone/>
            </a:pPr>
            <a:r>
              <a:rPr lang="en-US" sz="2000" b="0" dirty="0">
                <a:latin typeface="Calibri" panose="020F0502020204030204" pitchFamily="34" charset="0"/>
                <a:ea typeface="Calibri" panose="020F0502020204030204" pitchFamily="34" charset="0"/>
                <a:cs typeface="Calibri" panose="020F0502020204030204" pitchFamily="34" charset="0"/>
              </a:rPr>
              <a:t>The ANZCTR, has been ‘bare bones’ for a number of years now, and we </a:t>
            </a:r>
            <a:r>
              <a:rPr lang="en-US" sz="2000" b="0" dirty="0" err="1">
                <a:latin typeface="Calibri" panose="020F0502020204030204" pitchFamily="34" charset="0"/>
                <a:ea typeface="Calibri" panose="020F0502020204030204" pitchFamily="34" charset="0"/>
                <a:cs typeface="Calibri" panose="020F0502020204030204" pitchFamily="34" charset="0"/>
              </a:rPr>
              <a:t>recognise</a:t>
            </a:r>
            <a:r>
              <a:rPr lang="en-US" sz="2000" b="0" dirty="0">
                <a:latin typeface="Calibri" panose="020F0502020204030204" pitchFamily="34" charset="0"/>
                <a:ea typeface="Calibri" panose="020F0502020204030204" pitchFamily="34" charset="0"/>
                <a:cs typeface="Calibri" panose="020F0502020204030204" pitchFamily="34" charset="0"/>
              </a:rPr>
              <a:t> that the updating function needs work.</a:t>
            </a:r>
          </a:p>
          <a:p>
            <a:pPr>
              <a:lnSpc>
                <a:spcPct val="90000"/>
              </a:lnSpc>
              <a:spcAft>
                <a:spcPts val="600"/>
              </a:spcAft>
              <a:buFont typeface="Arial" panose="020B0604020202020204" pitchFamily="34" charset="0"/>
              <a:buNone/>
            </a:pPr>
            <a:endParaRPr lang="en-US" sz="2000" b="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buFont typeface="Arial" panose="020B0604020202020204" pitchFamily="34" charset="0"/>
              <a:buNone/>
            </a:pPr>
            <a:r>
              <a:rPr lang="en-US" sz="2000" b="0" dirty="0">
                <a:latin typeface="Calibri" panose="020F0502020204030204" pitchFamily="34" charset="0"/>
                <a:ea typeface="Calibri" panose="020F0502020204030204" pitchFamily="34" charset="0"/>
                <a:cs typeface="Calibri" panose="020F0502020204030204" pitchFamily="34" charset="0"/>
              </a:rPr>
              <a:t>Using this information, the ANZCTR will try and encourage updates by researchers by:</a:t>
            </a:r>
          </a:p>
          <a:p>
            <a:pPr>
              <a:lnSpc>
                <a:spcPct val="90000"/>
              </a:lnSpc>
              <a:spcAft>
                <a:spcPts val="600"/>
              </a:spcAft>
              <a:buFont typeface="Arial" panose="020B0604020202020204" pitchFamily="34" charset="0"/>
              <a:buNone/>
            </a:pPr>
            <a:r>
              <a:rPr lang="en-US" sz="1800" dirty="0">
                <a:latin typeface="Calibri" panose="020F0502020204030204" pitchFamily="34" charset="0"/>
                <a:ea typeface="Calibri" panose="020F0502020204030204" pitchFamily="34" charset="0"/>
                <a:cs typeface="Calibri" panose="020F0502020204030204" pitchFamily="34" charset="0"/>
              </a:rPr>
              <a:t>- T</a:t>
            </a:r>
            <a:r>
              <a:rPr lang="en-US" sz="1800" b="0" dirty="0">
                <a:latin typeface="Calibri" panose="020F0502020204030204" pitchFamily="34" charset="0"/>
                <a:ea typeface="Calibri" panose="020F0502020204030204" pitchFamily="34" charset="0"/>
                <a:cs typeface="Calibri" panose="020F0502020204030204" pitchFamily="34" charset="0"/>
              </a:rPr>
              <a:t>ailoring reminders targeting key trial milestones, focusing on dates of anticipated commencement, completion or reminders to provide details of results after a study is completed</a:t>
            </a:r>
          </a:p>
          <a:p>
            <a:pPr>
              <a:lnSpc>
                <a:spcPct val="90000"/>
              </a:lnSpc>
              <a:spcAft>
                <a:spcPts val="600"/>
              </a:spcAft>
              <a:buFont typeface="Arial" panose="020B0604020202020204" pitchFamily="34" charset="0"/>
              <a:buNone/>
            </a:pPr>
            <a:r>
              <a:rPr lang="en-US" sz="1800" b="0"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E</a:t>
            </a:r>
            <a:r>
              <a:rPr lang="en-US" sz="1800" b="0" dirty="0">
                <a:latin typeface="Calibri" panose="020F0502020204030204" pitchFamily="34" charset="0"/>
                <a:ea typeface="Calibri" panose="020F0502020204030204" pitchFamily="34" charset="0"/>
                <a:cs typeface="Calibri" panose="020F0502020204030204" pitchFamily="34" charset="0"/>
              </a:rPr>
              <a:t>xplore automating some updates, to minimize administrative burden on researchers</a:t>
            </a:r>
          </a:p>
          <a:p>
            <a:pPr>
              <a:lnSpc>
                <a:spcPct val="90000"/>
              </a:lnSpc>
              <a:spcAft>
                <a:spcPts val="600"/>
              </a:spcAft>
              <a:buFont typeface="Arial" panose="020B0604020202020204" pitchFamily="34" charset="0"/>
              <a:buNone/>
            </a:pPr>
            <a:r>
              <a:rPr lang="en-US" sz="1800" b="0" dirty="0">
                <a:latin typeface="Calibri" panose="020F0502020204030204" pitchFamily="34" charset="0"/>
                <a:ea typeface="Calibri" panose="020F0502020204030204" pitchFamily="34" charset="0"/>
                <a:cs typeface="Calibri" panose="020F0502020204030204" pitchFamily="34" charset="0"/>
              </a:rPr>
              <a:t> and </a:t>
            </a:r>
          </a:p>
          <a:p>
            <a:pPr>
              <a:lnSpc>
                <a:spcPct val="90000"/>
              </a:lnSpc>
              <a:spcAft>
                <a:spcPts val="600"/>
              </a:spcAft>
              <a:buFont typeface="Arial" panose="020B0604020202020204" pitchFamily="34" charset="0"/>
              <a:buNone/>
            </a:pPr>
            <a:r>
              <a:rPr lang="en-US" sz="1800" b="0"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D</a:t>
            </a:r>
            <a:r>
              <a:rPr lang="en-US" sz="1800" b="0" dirty="0">
                <a:latin typeface="Calibri" panose="020F0502020204030204" pitchFamily="34" charset="0"/>
                <a:ea typeface="Calibri" panose="020F0502020204030204" pitchFamily="34" charset="0"/>
                <a:cs typeface="Calibri" panose="020F0502020204030204" pitchFamily="34" charset="0"/>
              </a:rPr>
              <a:t>evelop guidance on trial reporting with funding bodies, regulatory bodies, and other relevant entities</a:t>
            </a:r>
          </a:p>
          <a:p>
            <a:endParaRPr lang="en-AU" dirty="0"/>
          </a:p>
          <a:p>
            <a:endParaRPr lang="en-AU" dirty="0"/>
          </a:p>
        </p:txBody>
      </p:sp>
      <p:sp>
        <p:nvSpPr>
          <p:cNvPr id="4" name="Slide Number Placeholder 3"/>
          <p:cNvSpPr>
            <a:spLocks noGrp="1"/>
          </p:cNvSpPr>
          <p:nvPr>
            <p:ph type="sldNum" sz="quarter" idx="5"/>
          </p:nvPr>
        </p:nvSpPr>
        <p:spPr/>
        <p:txBody>
          <a:bodyPr/>
          <a:lstStyle/>
          <a:p>
            <a:fld id="{BCA0A316-D1E1-9745-B24E-D11400EED8A1}" type="slidenum">
              <a:rPr lang="en-US" smtClean="0"/>
              <a:t>23</a:t>
            </a:fld>
            <a:endParaRPr lang="en-US"/>
          </a:p>
        </p:txBody>
      </p:sp>
    </p:spTree>
    <p:extLst>
      <p:ext uri="{BB962C8B-B14F-4D97-AF65-F5344CB8AC3E}">
        <p14:creationId xmlns:p14="http://schemas.microsoft.com/office/powerpoint/2010/main" val="1895228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Calibri" panose="020F0502020204030204" pitchFamily="34" charset="0"/>
                <a:cs typeface="Times New Roman" panose="02020603050405020304" pitchFamily="18" charset="0"/>
              </a:rPr>
              <a:t>Thank you for your time, and please get in touch if you have any questions!</a:t>
            </a:r>
          </a:p>
          <a:p>
            <a:endParaRPr lang="en-AU" dirty="0"/>
          </a:p>
        </p:txBody>
      </p:sp>
      <p:sp>
        <p:nvSpPr>
          <p:cNvPr id="4" name="Slide Number Placeholder 3"/>
          <p:cNvSpPr>
            <a:spLocks noGrp="1"/>
          </p:cNvSpPr>
          <p:nvPr>
            <p:ph type="sldNum" sz="quarter" idx="5"/>
          </p:nvPr>
        </p:nvSpPr>
        <p:spPr/>
        <p:txBody>
          <a:bodyPr/>
          <a:lstStyle/>
          <a:p>
            <a:fld id="{BCA0A316-D1E1-9745-B24E-D11400EED8A1}" type="slidenum">
              <a:rPr lang="en-US" smtClean="0"/>
              <a:t>24</a:t>
            </a:fld>
            <a:endParaRPr lang="en-US"/>
          </a:p>
        </p:txBody>
      </p:sp>
    </p:spTree>
    <p:extLst>
      <p:ext uri="{BB962C8B-B14F-4D97-AF65-F5344CB8AC3E}">
        <p14:creationId xmlns:p14="http://schemas.microsoft.com/office/powerpoint/2010/main" val="253732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ea typeface="Calibri" panose="020F0502020204030204" pitchFamily="34" charset="0"/>
                <a:cs typeface="Calibri" panose="020F0502020204030204" pitchFamily="34" charset="0"/>
              </a:rPr>
              <a:t>To </a:t>
            </a:r>
            <a:r>
              <a:rPr lang="en-US" sz="1200" b="0" dirty="0" err="1">
                <a:latin typeface="Calibri" panose="020F0502020204030204" pitchFamily="34" charset="0"/>
                <a:ea typeface="Calibri" panose="020F0502020204030204" pitchFamily="34" charset="0"/>
                <a:cs typeface="Calibri" panose="020F0502020204030204" pitchFamily="34" charset="0"/>
              </a:rPr>
              <a:t>maximise</a:t>
            </a:r>
            <a:r>
              <a:rPr lang="en-US" sz="1200" b="0" dirty="0">
                <a:latin typeface="Calibri" panose="020F0502020204030204" pitchFamily="34" charset="0"/>
                <a:ea typeface="Calibri" panose="020F0502020204030204" pitchFamily="34" charset="0"/>
                <a:cs typeface="Calibri" panose="020F0502020204030204" pitchFamily="34" charset="0"/>
              </a:rPr>
              <a:t> the utility of the information available on the over 24,000 studies registered with the Australian New Zealand Clinical Trials Registry (or ANZCTR) for the public, funders, and researchers, it is essential that information is current and reliable.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ea typeface="Calibri" panose="020F0502020204030204" pitchFamily="34" charset="0"/>
                <a:cs typeface="Calibri" panose="020F0502020204030204" pitchFamily="34" charset="0"/>
              </a:rPr>
              <a:t>Briefly, the ANZCTR is a Primary Registry with the World Health </a:t>
            </a:r>
            <a:r>
              <a:rPr lang="en-US" sz="1200" b="0" dirty="0" err="1">
                <a:latin typeface="Calibri" panose="020F0502020204030204" pitchFamily="34" charset="0"/>
                <a:ea typeface="Calibri" panose="020F0502020204030204" pitchFamily="34" charset="0"/>
                <a:cs typeface="Calibri" panose="020F0502020204030204" pitchFamily="34" charset="0"/>
              </a:rPr>
              <a:t>Organisation</a:t>
            </a:r>
            <a:r>
              <a:rPr lang="en-US" sz="1200" b="0" dirty="0">
                <a:latin typeface="Calibri" panose="020F0502020204030204" pitchFamily="34" charset="0"/>
                <a:ea typeface="Calibri" panose="020F0502020204030204" pitchFamily="34" charset="0"/>
                <a:cs typeface="Calibri" panose="020F0502020204030204" pitchFamily="34" charset="0"/>
              </a:rPr>
              <a:t> Registry Network, that has existed since 2005. The registry, along with 16 other registries globally collect data on trials, including intervention details, outcomes, sponsor information, recruitment information and much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ea typeface="Calibri" panose="020F0502020204030204" pitchFamily="34" charset="0"/>
                <a:cs typeface="Calibri" panose="020F0502020204030204" pitchFamily="34" charset="0"/>
              </a:rPr>
              <a:t>The role of registries like the ANZCTR, has evolved over time. What commenced initially as a register of trials has developed to also be a platform for open science for trials providing data sharing details, and a results reporting database.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ea typeface="Calibri" panose="020F0502020204030204" pitchFamily="34" charset="0"/>
                <a:cs typeface="Calibri" panose="020F0502020204030204" pitchFamily="34" charset="0"/>
              </a:rPr>
              <a:t>These are important roles to ensure transparency of clinical trials and reduce research waste.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Therefore, our aim was to </a:t>
            </a:r>
            <a:r>
              <a:rPr lang="en-US" sz="1200" b="0" dirty="0">
                <a:latin typeface="Calibri" panose="020F0502020204030204" pitchFamily="34" charset="0"/>
                <a:ea typeface="Calibri" panose="020F0502020204030204" pitchFamily="34" charset="0"/>
                <a:cs typeface="Calibri" panose="020F0502020204030204" pitchFamily="34" charset="0"/>
              </a:rPr>
              <a:t>understand the updating </a:t>
            </a:r>
            <a:r>
              <a:rPr lang="en-US" sz="1200" b="0" dirty="0" err="1">
                <a:latin typeface="Calibri" panose="020F0502020204030204" pitchFamily="34" charset="0"/>
                <a:ea typeface="Calibri" panose="020F0502020204030204" pitchFamily="34" charset="0"/>
                <a:cs typeface="Calibri" panose="020F0502020204030204" pitchFamily="34" charset="0"/>
              </a:rPr>
              <a:t>behaviours</a:t>
            </a:r>
            <a:r>
              <a:rPr lang="en-US" sz="1200" b="0" dirty="0">
                <a:latin typeface="Calibri" panose="020F0502020204030204" pitchFamily="34" charset="0"/>
                <a:ea typeface="Calibri" panose="020F0502020204030204" pitchFamily="34" charset="0"/>
                <a:cs typeface="Calibri" panose="020F0502020204030204" pitchFamily="34" charset="0"/>
              </a:rPr>
              <a:t> of trial sponsors in the ANZCTR and, where required, develop recommendations to facilitate updating of trials.</a:t>
            </a:r>
          </a:p>
          <a:p>
            <a:endParaRPr lang="en-AU" dirty="0"/>
          </a:p>
        </p:txBody>
      </p:sp>
      <p:sp>
        <p:nvSpPr>
          <p:cNvPr id="4" name="Slide Number Placeholder 3"/>
          <p:cNvSpPr>
            <a:spLocks noGrp="1"/>
          </p:cNvSpPr>
          <p:nvPr>
            <p:ph type="sldNum" sz="quarter" idx="5"/>
          </p:nvPr>
        </p:nvSpPr>
        <p:spPr/>
        <p:txBody>
          <a:bodyPr/>
          <a:lstStyle/>
          <a:p>
            <a:fld id="{BCA0A316-D1E1-9745-B24E-D11400EED8A1}" type="slidenum">
              <a:rPr lang="en-US" smtClean="0"/>
              <a:t>3</a:t>
            </a:fld>
            <a:endParaRPr lang="en-US"/>
          </a:p>
        </p:txBody>
      </p:sp>
    </p:spTree>
    <p:extLst>
      <p:ext uri="{BB962C8B-B14F-4D97-AF65-F5344CB8AC3E}">
        <p14:creationId xmlns:p14="http://schemas.microsoft.com/office/powerpoint/2010/main" val="3000284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latin typeface="Calibri" panose="020F0502020204030204" pitchFamily="34" charset="0"/>
                <a:ea typeface="Calibri" panose="020F0502020204030204" pitchFamily="34" charset="0"/>
                <a:cs typeface="Calibri" panose="020F0502020204030204" pitchFamily="34" charset="0"/>
              </a:rPr>
              <a:t>For this project, we limited the data to use interventional trials registered with the ANZCTR from 2015 to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latin typeface="Calibri" panose="020F0502020204030204" pitchFamily="34" charset="0"/>
                <a:ea typeface="Calibri" panose="020F0502020204030204" pitchFamily="34" charset="0"/>
                <a:cs typeface="Calibri" panose="020F0502020204030204" pitchFamily="34" charset="0"/>
              </a:rPr>
              <a:t>We wanted to stick to relatively recent data as the registry fields and requirements have changed substantially since the beginning of the registry, awareness of the registry has grown over time, and we wanted to have a snapshot of current updating behaviours.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latin typeface="Calibri" panose="020F0502020204030204" pitchFamily="34" charset="0"/>
                <a:ea typeface="Calibri" panose="020F0502020204030204" pitchFamily="34" charset="0"/>
                <a:cs typeface="Calibri" panose="020F0502020204030204" pitchFamily="34" charset="0"/>
              </a:rPr>
              <a:t>Observational studies were also removed as there are no requirements to register these studies in a registry.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latin typeface="Calibri" panose="020F0502020204030204" pitchFamily="34" charset="0"/>
                <a:ea typeface="Calibri" panose="020F0502020204030204" pitchFamily="34" charset="0"/>
                <a:cs typeface="Calibri" panose="020F0502020204030204" pitchFamily="34" charset="0"/>
              </a:rPr>
              <a:t>And finally, studies considered ‘withdrawn’ were also removed from the dataset. These studies are those that investigators registered, however have since advised that they will no longer go ahead.</a:t>
            </a:r>
            <a:endParaRPr lang="en-US" sz="1200" b="0" dirty="0">
              <a:latin typeface="Calibri" panose="020F0502020204030204" pitchFamily="34" charset="0"/>
              <a:ea typeface="Calibri" panose="020F0502020204030204" pitchFamily="34" charset="0"/>
              <a:cs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CA0A316-D1E1-9745-B24E-D11400EED8A1}" type="slidenum">
              <a:rPr lang="en-US" smtClean="0"/>
              <a:t>4</a:t>
            </a:fld>
            <a:endParaRPr lang="en-US"/>
          </a:p>
        </p:txBody>
      </p:sp>
    </p:spTree>
    <p:extLst>
      <p:ext uri="{BB962C8B-B14F-4D97-AF65-F5344CB8AC3E}">
        <p14:creationId xmlns:p14="http://schemas.microsoft.com/office/powerpoint/2010/main" val="3833863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Our first point of interest was looking at how often trial records were updated, if at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From 2015-2022 there were a total of 11,037 trials registered with the ANZCTR. Generally, when looking at all interventional trials, our analysis indicated that trial sponsors updated their records a median one time, with an IQR of 1-2 times. </a:t>
            </a:r>
          </a:p>
          <a:p>
            <a:endParaRPr lang="en-AU" dirty="0"/>
          </a:p>
        </p:txBody>
      </p:sp>
      <p:sp>
        <p:nvSpPr>
          <p:cNvPr id="4" name="Slide Number Placeholder 3"/>
          <p:cNvSpPr>
            <a:spLocks noGrp="1"/>
          </p:cNvSpPr>
          <p:nvPr>
            <p:ph type="sldNum" sz="quarter" idx="5"/>
          </p:nvPr>
        </p:nvSpPr>
        <p:spPr/>
        <p:txBody>
          <a:bodyPr/>
          <a:lstStyle/>
          <a:p>
            <a:fld id="{BCA0A316-D1E1-9745-B24E-D11400EED8A1}" type="slidenum">
              <a:rPr lang="en-US" smtClean="0"/>
              <a:t>5</a:t>
            </a:fld>
            <a:endParaRPr lang="en-US"/>
          </a:p>
        </p:txBody>
      </p:sp>
    </p:spTree>
    <p:extLst>
      <p:ext uri="{BB962C8B-B14F-4D97-AF65-F5344CB8AC3E}">
        <p14:creationId xmlns:p14="http://schemas.microsoft.com/office/powerpoint/2010/main" val="507535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63% of these trials updated their registry information at least once, and as our primary </a:t>
            </a:r>
            <a:r>
              <a:rPr lang="en-AU" dirty="0"/>
              <a:t>aim was to </a:t>
            </a:r>
            <a:r>
              <a:rPr lang="en-US" sz="1200" b="0" dirty="0">
                <a:latin typeface="Calibri" panose="020F0502020204030204" pitchFamily="34" charset="0"/>
                <a:ea typeface="Calibri" panose="020F0502020204030204" pitchFamily="34" charset="0"/>
                <a:cs typeface="Calibri" panose="020F0502020204030204" pitchFamily="34" charset="0"/>
              </a:rPr>
              <a:t>understand the updating </a:t>
            </a:r>
            <a:r>
              <a:rPr lang="en-US" sz="1200" b="0" dirty="0" err="1">
                <a:latin typeface="Calibri" panose="020F0502020204030204" pitchFamily="34" charset="0"/>
                <a:ea typeface="Calibri" panose="020F0502020204030204" pitchFamily="34" charset="0"/>
                <a:cs typeface="Calibri" panose="020F0502020204030204" pitchFamily="34" charset="0"/>
              </a:rPr>
              <a:t>behaviours</a:t>
            </a:r>
            <a:r>
              <a:rPr lang="en-US" sz="1200" b="0" dirty="0">
                <a:latin typeface="Calibri" panose="020F0502020204030204" pitchFamily="34" charset="0"/>
                <a:ea typeface="Calibri" panose="020F0502020204030204" pitchFamily="34" charset="0"/>
                <a:cs typeface="Calibri" panose="020F0502020204030204" pitchFamily="34" charset="0"/>
              </a:rPr>
              <a:t> of trial sponsors in the ANZCTR, </a:t>
            </a:r>
            <a:r>
              <a:rPr lang="en-US" b="0" dirty="0"/>
              <a:t>these are the trials that provided the majority of data to this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AU" dirty="0"/>
          </a:p>
        </p:txBody>
      </p:sp>
      <p:sp>
        <p:nvSpPr>
          <p:cNvPr id="4" name="Slide Number Placeholder 3"/>
          <p:cNvSpPr>
            <a:spLocks noGrp="1"/>
          </p:cNvSpPr>
          <p:nvPr>
            <p:ph type="sldNum" sz="quarter" idx="5"/>
          </p:nvPr>
        </p:nvSpPr>
        <p:spPr/>
        <p:txBody>
          <a:bodyPr/>
          <a:lstStyle/>
          <a:p>
            <a:fld id="{BCA0A316-D1E1-9745-B24E-D11400EED8A1}" type="slidenum">
              <a:rPr lang="en-US" smtClean="0"/>
              <a:t>6</a:t>
            </a:fld>
            <a:endParaRPr lang="en-US"/>
          </a:p>
        </p:txBody>
      </p:sp>
    </p:spTree>
    <p:extLst>
      <p:ext uri="{BB962C8B-B14F-4D97-AF65-F5344CB8AC3E}">
        <p14:creationId xmlns:p14="http://schemas.microsoft.com/office/powerpoint/2010/main" val="285198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alibri" panose="020F0502020204030204" pitchFamily="34" charset="0"/>
                <a:ea typeface="Calibri" panose="020F0502020204030204" pitchFamily="34" charset="0"/>
                <a:cs typeface="Calibri" panose="020F0502020204030204" pitchFamily="34" charset="0"/>
              </a:rPr>
              <a:t>We were first interested in looking at what was being updated in records.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alibri" panose="020F0502020204030204" pitchFamily="34" charset="0"/>
                <a:ea typeface="Calibri" panose="020F0502020204030204" pitchFamily="34" charset="0"/>
                <a:cs typeface="Calibri" panose="020F0502020204030204" pitchFamily="34" charset="0"/>
              </a:rPr>
              <a:t>For this, please note that when looking at the total number of updates made to all study records, each update to each field in a study record is counted once, therefore the number of updates made far outweighs the number of trials. This is because one record could have changed each every field in the form (of which there are over 100), and each update would be counted in this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alibri" panose="020F0502020204030204" pitchFamily="34" charset="0"/>
                <a:ea typeface="Calibri" panose="020F0502020204030204" pitchFamily="34" charset="0"/>
                <a:cs typeface="Calibri" panose="020F0502020204030204" pitchFamily="34" charset="0"/>
              </a:rPr>
              <a:t>In order to make better sense of the number of fields involved, we have grouped these updates into similar ‘buckets’ of fields, for example, all the start/finish dates are all grouped into one, changes to outcomes are grouped into one, and so on.</a:t>
            </a:r>
          </a:p>
        </p:txBody>
      </p:sp>
      <p:sp>
        <p:nvSpPr>
          <p:cNvPr id="4" name="Slide Number Placeholder 3"/>
          <p:cNvSpPr>
            <a:spLocks noGrp="1"/>
          </p:cNvSpPr>
          <p:nvPr>
            <p:ph type="sldNum" sz="quarter" idx="5"/>
          </p:nvPr>
        </p:nvSpPr>
        <p:spPr/>
        <p:txBody>
          <a:bodyPr/>
          <a:lstStyle/>
          <a:p>
            <a:fld id="{BCA0A316-D1E1-9745-B24E-D11400EED8A1}" type="slidenum">
              <a:rPr lang="en-US" smtClean="0"/>
              <a:t>7</a:t>
            </a:fld>
            <a:endParaRPr lang="en-US"/>
          </a:p>
        </p:txBody>
      </p:sp>
    </p:spTree>
    <p:extLst>
      <p:ext uri="{BB962C8B-B14F-4D97-AF65-F5344CB8AC3E}">
        <p14:creationId xmlns:p14="http://schemas.microsoft.com/office/powerpoint/2010/main" val="1547517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alibri" panose="020F0502020204030204" pitchFamily="34" charset="0"/>
                <a:ea typeface="Calibri" panose="020F0502020204030204" pitchFamily="34" charset="0"/>
                <a:cs typeface="Calibri" panose="020F0502020204030204" pitchFamily="34" charset="0"/>
              </a:rPr>
              <a:t>Keeping this in mind, by far, the top 3 updated sections of the form are to do with trial recruitment, accounting for 51% of the total updates made in this time. This includes the stage of recruitment, dates of recruitment and sample sizes information.</a:t>
            </a:r>
          </a:p>
          <a:p>
            <a:endParaRPr lang="en-AU" dirty="0"/>
          </a:p>
        </p:txBody>
      </p:sp>
      <p:sp>
        <p:nvSpPr>
          <p:cNvPr id="4" name="Slide Number Placeholder 3"/>
          <p:cNvSpPr>
            <a:spLocks noGrp="1"/>
          </p:cNvSpPr>
          <p:nvPr>
            <p:ph type="sldNum" sz="quarter" idx="5"/>
          </p:nvPr>
        </p:nvSpPr>
        <p:spPr/>
        <p:txBody>
          <a:bodyPr/>
          <a:lstStyle/>
          <a:p>
            <a:fld id="{BCA0A316-D1E1-9745-B24E-D11400EED8A1}" type="slidenum">
              <a:rPr lang="en-US" smtClean="0"/>
              <a:t>8</a:t>
            </a:fld>
            <a:endParaRPr lang="en-US"/>
          </a:p>
        </p:txBody>
      </p:sp>
    </p:spTree>
    <p:extLst>
      <p:ext uri="{BB962C8B-B14F-4D97-AF65-F5344CB8AC3E}">
        <p14:creationId xmlns:p14="http://schemas.microsoft.com/office/powerpoint/2010/main" val="1504689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Changes to outcomes, this includes changes to assessment methods used, timepoints of assessment or removal or additions of outcomes, account for 6% of all updates made. This is the most updated field that reflects changes to study methodology.</a:t>
            </a:r>
          </a:p>
        </p:txBody>
      </p:sp>
      <p:sp>
        <p:nvSpPr>
          <p:cNvPr id="4" name="Slide Number Placeholder 3"/>
          <p:cNvSpPr>
            <a:spLocks noGrp="1"/>
          </p:cNvSpPr>
          <p:nvPr>
            <p:ph type="sldNum" sz="quarter" idx="5"/>
          </p:nvPr>
        </p:nvSpPr>
        <p:spPr/>
        <p:txBody>
          <a:bodyPr/>
          <a:lstStyle/>
          <a:p>
            <a:fld id="{BCA0A316-D1E1-9745-B24E-D11400EED8A1}" type="slidenum">
              <a:rPr lang="en-US" smtClean="0"/>
              <a:t>9</a:t>
            </a:fld>
            <a:endParaRPr lang="en-US"/>
          </a:p>
        </p:txBody>
      </p:sp>
    </p:spTree>
    <p:extLst>
      <p:ext uri="{BB962C8B-B14F-4D97-AF65-F5344CB8AC3E}">
        <p14:creationId xmlns:p14="http://schemas.microsoft.com/office/powerpoint/2010/main" val="3901420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p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4500A79-0634-4748-9CDB-C8DCF309B62F}"/>
              </a:ext>
            </a:extLst>
          </p:cNvPr>
          <p:cNvSpPr/>
          <p:nvPr userDrawn="1"/>
        </p:nvSpPr>
        <p:spPr>
          <a:xfrm>
            <a:off x="0" y="0"/>
            <a:ext cx="9143999"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10">
            <a:extLst>
              <a:ext uri="{FF2B5EF4-FFF2-40B4-BE49-F238E27FC236}">
                <a16:creationId xmlns:a16="http://schemas.microsoft.com/office/drawing/2014/main" id="{7AED50A0-D355-754C-8CE1-B6D045491390}"/>
              </a:ext>
            </a:extLst>
          </p:cNvPr>
          <p:cNvPicPr>
            <a:picLocks noChangeAspect="1"/>
          </p:cNvPicPr>
          <p:nvPr userDrawn="1"/>
        </p:nvPicPr>
        <p:blipFill>
          <a:blip r:embed="rId2"/>
          <a:stretch>
            <a:fillRect/>
          </a:stretch>
        </p:blipFill>
        <p:spPr>
          <a:xfrm>
            <a:off x="3084192" y="2057131"/>
            <a:ext cx="2975616" cy="1029237"/>
          </a:xfrm>
          <a:prstGeom prst="rect">
            <a:avLst/>
          </a:prstGeom>
        </p:spPr>
      </p:pic>
    </p:spTree>
    <p:extLst>
      <p:ext uri="{BB962C8B-B14F-4D97-AF65-F5344CB8AC3E}">
        <p14:creationId xmlns:p14="http://schemas.microsoft.com/office/powerpoint/2010/main" val="37611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title page with image left">
    <p:spTree>
      <p:nvGrpSpPr>
        <p:cNvPr id="1" name=""/>
        <p:cNvGrpSpPr/>
        <p:nvPr/>
      </p:nvGrpSpPr>
      <p:grpSpPr>
        <a:xfrm>
          <a:off x="0" y="0"/>
          <a:ext cx="0" cy="0"/>
          <a:chOff x="0" y="0"/>
          <a:chExt cx="0" cy="0"/>
        </a:xfrm>
      </p:grpSpPr>
      <p:pic>
        <p:nvPicPr>
          <p:cNvPr id="6" name="Picture 5" descr="A picture containing wooden, indoor, building, floor&#10;&#10;Description automatically generated">
            <a:extLst>
              <a:ext uri="{FF2B5EF4-FFF2-40B4-BE49-F238E27FC236}">
                <a16:creationId xmlns:a16="http://schemas.microsoft.com/office/drawing/2014/main" id="{4A418403-2405-7347-BB97-FAA81A1F29F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575572" cy="5143500"/>
          </a:xfrm>
          <a:prstGeom prst="rect">
            <a:avLst/>
          </a:prstGeom>
        </p:spPr>
      </p:pic>
      <p:sp>
        <p:nvSpPr>
          <p:cNvPr id="8" name="Title 8">
            <a:extLst>
              <a:ext uri="{FF2B5EF4-FFF2-40B4-BE49-F238E27FC236}">
                <a16:creationId xmlns:a16="http://schemas.microsoft.com/office/drawing/2014/main" id="{AD7ACCA1-3E9F-8D4F-9526-C5A1F349FCD2}"/>
              </a:ext>
            </a:extLst>
          </p:cNvPr>
          <p:cNvSpPr>
            <a:spLocks noGrp="1"/>
          </p:cNvSpPr>
          <p:nvPr>
            <p:ph type="title" hasCustomPrompt="1"/>
          </p:nvPr>
        </p:nvSpPr>
        <p:spPr>
          <a:xfrm>
            <a:off x="4571999" y="1005617"/>
            <a:ext cx="4213226" cy="912913"/>
          </a:xfrm>
        </p:spPr>
        <p:txBody>
          <a:bodyPr anchor="t"/>
          <a:lstStyle>
            <a:lvl1pPr algn="ctr">
              <a:defRPr sz="3000">
                <a:solidFill>
                  <a:srgbClr val="E64626"/>
                </a:solidFill>
              </a:defRPr>
            </a:lvl1pPr>
          </a:lstStyle>
          <a:p>
            <a:r>
              <a:rPr lang="en-US" dirty="0"/>
              <a:t>Title heading here</a:t>
            </a:r>
          </a:p>
        </p:txBody>
      </p:sp>
      <p:sp>
        <p:nvSpPr>
          <p:cNvPr id="9" name="Text Placeholder 4">
            <a:extLst>
              <a:ext uri="{FF2B5EF4-FFF2-40B4-BE49-F238E27FC236}">
                <a16:creationId xmlns:a16="http://schemas.microsoft.com/office/drawing/2014/main" id="{25AFA2F2-8D1E-DD4B-862E-F377DB874682}"/>
              </a:ext>
            </a:extLst>
          </p:cNvPr>
          <p:cNvSpPr>
            <a:spLocks noGrp="1"/>
          </p:cNvSpPr>
          <p:nvPr>
            <p:ph type="body" sz="quarter" idx="13" hasCustomPrompt="1"/>
          </p:nvPr>
        </p:nvSpPr>
        <p:spPr>
          <a:xfrm>
            <a:off x="4571999" y="2009968"/>
            <a:ext cx="4213226" cy="874164"/>
          </a:xfrm>
        </p:spPr>
        <p:txBody>
          <a:bodyPr/>
          <a:lstStyle>
            <a:lvl1pPr marL="0" indent="0" algn="ctr">
              <a:lnSpc>
                <a:spcPct val="90000"/>
              </a:lnSpc>
              <a:buNone/>
              <a:defRPr sz="24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11" name="Picture 10">
            <a:extLst>
              <a:ext uri="{FF2B5EF4-FFF2-40B4-BE49-F238E27FC236}">
                <a16:creationId xmlns:a16="http://schemas.microsoft.com/office/drawing/2014/main" id="{5781E179-66B0-C54D-9197-4D0E3C9972B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98660" y="3133532"/>
            <a:ext cx="1848464" cy="639366"/>
          </a:xfrm>
          <a:prstGeom prst="rect">
            <a:avLst/>
          </a:prstGeom>
        </p:spPr>
      </p:pic>
    </p:spTree>
    <p:extLst>
      <p:ext uri="{BB962C8B-B14F-4D97-AF65-F5344CB8AC3E}">
        <p14:creationId xmlns:p14="http://schemas.microsoft.com/office/powerpoint/2010/main" val="3577083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title page with image left">
    <p:spTree>
      <p:nvGrpSpPr>
        <p:cNvPr id="1" name=""/>
        <p:cNvGrpSpPr/>
        <p:nvPr/>
      </p:nvGrpSpPr>
      <p:grpSpPr>
        <a:xfrm>
          <a:off x="0" y="0"/>
          <a:ext cx="0" cy="0"/>
          <a:chOff x="0" y="0"/>
          <a:chExt cx="0" cy="0"/>
        </a:xfrm>
      </p:grpSpPr>
      <p:pic>
        <p:nvPicPr>
          <p:cNvPr id="8" name="Picture 7" descr="A picture containing wall, indoor, ceiling, floor&#10;&#10;Description automatically generated">
            <a:extLst>
              <a:ext uri="{FF2B5EF4-FFF2-40B4-BE49-F238E27FC236}">
                <a16:creationId xmlns:a16="http://schemas.microsoft.com/office/drawing/2014/main" id="{12099AA6-0A08-3E4B-AAC7-693F1447BD2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41" y="0"/>
            <a:ext cx="4571158" cy="5143500"/>
          </a:xfrm>
          <a:prstGeom prst="rect">
            <a:avLst/>
          </a:prstGeom>
        </p:spPr>
      </p:pic>
      <p:sp>
        <p:nvSpPr>
          <p:cNvPr id="7" name="Title 8">
            <a:extLst>
              <a:ext uri="{FF2B5EF4-FFF2-40B4-BE49-F238E27FC236}">
                <a16:creationId xmlns:a16="http://schemas.microsoft.com/office/drawing/2014/main" id="{069D8031-3C10-824B-BC37-B081D63C769C}"/>
              </a:ext>
            </a:extLst>
          </p:cNvPr>
          <p:cNvSpPr>
            <a:spLocks noGrp="1"/>
          </p:cNvSpPr>
          <p:nvPr>
            <p:ph type="title" hasCustomPrompt="1"/>
          </p:nvPr>
        </p:nvSpPr>
        <p:spPr>
          <a:xfrm>
            <a:off x="4571999" y="1005617"/>
            <a:ext cx="4213226" cy="912913"/>
          </a:xfrm>
        </p:spPr>
        <p:txBody>
          <a:bodyPr anchor="t"/>
          <a:lstStyle>
            <a:lvl1pPr algn="ctr">
              <a:defRPr sz="3000">
                <a:solidFill>
                  <a:srgbClr val="E64626"/>
                </a:solidFill>
              </a:defRPr>
            </a:lvl1pPr>
          </a:lstStyle>
          <a:p>
            <a:r>
              <a:rPr lang="en-US" dirty="0"/>
              <a:t>Title heading here</a:t>
            </a:r>
          </a:p>
        </p:txBody>
      </p:sp>
      <p:sp>
        <p:nvSpPr>
          <p:cNvPr id="9" name="Text Placeholder 4">
            <a:extLst>
              <a:ext uri="{FF2B5EF4-FFF2-40B4-BE49-F238E27FC236}">
                <a16:creationId xmlns:a16="http://schemas.microsoft.com/office/drawing/2014/main" id="{30B9CDB7-4EE5-5348-AA64-A8502D1A7FC3}"/>
              </a:ext>
            </a:extLst>
          </p:cNvPr>
          <p:cNvSpPr>
            <a:spLocks noGrp="1"/>
          </p:cNvSpPr>
          <p:nvPr>
            <p:ph type="body" sz="quarter" idx="13" hasCustomPrompt="1"/>
          </p:nvPr>
        </p:nvSpPr>
        <p:spPr>
          <a:xfrm>
            <a:off x="4571999" y="2009968"/>
            <a:ext cx="4213226" cy="874164"/>
          </a:xfrm>
        </p:spPr>
        <p:txBody>
          <a:bodyPr/>
          <a:lstStyle>
            <a:lvl1pPr marL="0" indent="0" algn="ctr">
              <a:lnSpc>
                <a:spcPct val="90000"/>
              </a:lnSpc>
              <a:buNone/>
              <a:defRPr sz="24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11" name="Picture 10">
            <a:extLst>
              <a:ext uri="{FF2B5EF4-FFF2-40B4-BE49-F238E27FC236}">
                <a16:creationId xmlns:a16="http://schemas.microsoft.com/office/drawing/2014/main" id="{13ED4496-5ACF-7F49-82ED-A9AF8B43E8A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98660" y="3133532"/>
            <a:ext cx="1848464" cy="639366"/>
          </a:xfrm>
          <a:prstGeom prst="rect">
            <a:avLst/>
          </a:prstGeom>
        </p:spPr>
      </p:pic>
    </p:spTree>
    <p:extLst>
      <p:ext uri="{BB962C8B-B14F-4D97-AF65-F5344CB8AC3E}">
        <p14:creationId xmlns:p14="http://schemas.microsoft.com/office/powerpoint/2010/main" val="1479922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title page with image left">
    <p:spTree>
      <p:nvGrpSpPr>
        <p:cNvPr id="1" name=""/>
        <p:cNvGrpSpPr/>
        <p:nvPr/>
      </p:nvGrpSpPr>
      <p:grpSpPr>
        <a:xfrm>
          <a:off x="0" y="0"/>
          <a:ext cx="0" cy="0"/>
          <a:chOff x="0" y="0"/>
          <a:chExt cx="0" cy="0"/>
        </a:xfrm>
      </p:grpSpPr>
      <p:pic>
        <p:nvPicPr>
          <p:cNvPr id="9" name="Picture 8" descr="A view of a city street&#10;&#10;Description automatically generated">
            <a:extLst>
              <a:ext uri="{FF2B5EF4-FFF2-40B4-BE49-F238E27FC236}">
                <a16:creationId xmlns:a16="http://schemas.microsoft.com/office/drawing/2014/main" id="{53727C2E-D405-4E42-BD69-30F8C2E7DEC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4570586" cy="5143500"/>
          </a:xfrm>
          <a:prstGeom prst="rect">
            <a:avLst/>
          </a:prstGeom>
        </p:spPr>
      </p:pic>
      <p:sp>
        <p:nvSpPr>
          <p:cNvPr id="7" name="Title 8">
            <a:extLst>
              <a:ext uri="{FF2B5EF4-FFF2-40B4-BE49-F238E27FC236}">
                <a16:creationId xmlns:a16="http://schemas.microsoft.com/office/drawing/2014/main" id="{601E0A5C-A4A4-184A-A47C-D4DB56904FC3}"/>
              </a:ext>
            </a:extLst>
          </p:cNvPr>
          <p:cNvSpPr>
            <a:spLocks noGrp="1"/>
          </p:cNvSpPr>
          <p:nvPr>
            <p:ph type="title" hasCustomPrompt="1"/>
          </p:nvPr>
        </p:nvSpPr>
        <p:spPr>
          <a:xfrm>
            <a:off x="4571999" y="1005617"/>
            <a:ext cx="4213226" cy="912913"/>
          </a:xfrm>
        </p:spPr>
        <p:txBody>
          <a:bodyPr anchor="t"/>
          <a:lstStyle>
            <a:lvl1pPr algn="ctr">
              <a:defRPr sz="3000">
                <a:solidFill>
                  <a:srgbClr val="E64626"/>
                </a:solidFill>
              </a:defRPr>
            </a:lvl1pPr>
          </a:lstStyle>
          <a:p>
            <a:r>
              <a:rPr lang="en-US" dirty="0"/>
              <a:t>Title heading here</a:t>
            </a:r>
          </a:p>
        </p:txBody>
      </p:sp>
      <p:sp>
        <p:nvSpPr>
          <p:cNvPr id="8" name="Text Placeholder 4">
            <a:extLst>
              <a:ext uri="{FF2B5EF4-FFF2-40B4-BE49-F238E27FC236}">
                <a16:creationId xmlns:a16="http://schemas.microsoft.com/office/drawing/2014/main" id="{790E257E-6CD2-9A41-9479-2A2AA152528C}"/>
              </a:ext>
            </a:extLst>
          </p:cNvPr>
          <p:cNvSpPr>
            <a:spLocks noGrp="1"/>
          </p:cNvSpPr>
          <p:nvPr>
            <p:ph type="body" sz="quarter" idx="13" hasCustomPrompt="1"/>
          </p:nvPr>
        </p:nvSpPr>
        <p:spPr>
          <a:xfrm>
            <a:off x="4571999" y="2009968"/>
            <a:ext cx="4213226" cy="874164"/>
          </a:xfrm>
        </p:spPr>
        <p:txBody>
          <a:bodyPr/>
          <a:lstStyle>
            <a:lvl1pPr marL="0" indent="0" algn="ctr">
              <a:lnSpc>
                <a:spcPct val="90000"/>
              </a:lnSpc>
              <a:buNone/>
              <a:defRPr sz="24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11" name="Picture 10">
            <a:extLst>
              <a:ext uri="{FF2B5EF4-FFF2-40B4-BE49-F238E27FC236}">
                <a16:creationId xmlns:a16="http://schemas.microsoft.com/office/drawing/2014/main" id="{0E1BF1A1-ECF9-7F47-B562-5F153E8ED33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98660" y="3133532"/>
            <a:ext cx="1848464" cy="639366"/>
          </a:xfrm>
          <a:prstGeom prst="rect">
            <a:avLst/>
          </a:prstGeom>
        </p:spPr>
      </p:pic>
    </p:spTree>
    <p:extLst>
      <p:ext uri="{BB962C8B-B14F-4D97-AF65-F5344CB8AC3E}">
        <p14:creationId xmlns:p14="http://schemas.microsoft.com/office/powerpoint/2010/main" val="796617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title page with image lef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BBB0C6-00A9-E74D-AD2E-BCAA6FC668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85751" y="285750"/>
            <a:ext cx="5143500" cy="4572000"/>
          </a:xfrm>
          <a:prstGeom prst="rect">
            <a:avLst/>
          </a:prstGeom>
        </p:spPr>
      </p:pic>
      <p:sp>
        <p:nvSpPr>
          <p:cNvPr id="7" name="Title 8">
            <a:extLst>
              <a:ext uri="{FF2B5EF4-FFF2-40B4-BE49-F238E27FC236}">
                <a16:creationId xmlns:a16="http://schemas.microsoft.com/office/drawing/2014/main" id="{9C2CFF4F-B881-8B4A-ADC1-6ABD90E58A86}"/>
              </a:ext>
            </a:extLst>
          </p:cNvPr>
          <p:cNvSpPr>
            <a:spLocks noGrp="1"/>
          </p:cNvSpPr>
          <p:nvPr>
            <p:ph type="title" hasCustomPrompt="1"/>
          </p:nvPr>
        </p:nvSpPr>
        <p:spPr>
          <a:xfrm>
            <a:off x="4571999" y="1005617"/>
            <a:ext cx="4213226" cy="912913"/>
          </a:xfrm>
        </p:spPr>
        <p:txBody>
          <a:bodyPr anchor="t"/>
          <a:lstStyle>
            <a:lvl1pPr algn="ctr">
              <a:defRPr sz="3000">
                <a:solidFill>
                  <a:srgbClr val="E64626"/>
                </a:solidFill>
              </a:defRPr>
            </a:lvl1pPr>
          </a:lstStyle>
          <a:p>
            <a:r>
              <a:rPr lang="en-US" dirty="0"/>
              <a:t>Title heading here</a:t>
            </a:r>
          </a:p>
        </p:txBody>
      </p:sp>
      <p:sp>
        <p:nvSpPr>
          <p:cNvPr id="9" name="Text Placeholder 4">
            <a:extLst>
              <a:ext uri="{FF2B5EF4-FFF2-40B4-BE49-F238E27FC236}">
                <a16:creationId xmlns:a16="http://schemas.microsoft.com/office/drawing/2014/main" id="{932FBF40-7910-2C42-B944-C3AA7EFE26AE}"/>
              </a:ext>
            </a:extLst>
          </p:cNvPr>
          <p:cNvSpPr>
            <a:spLocks noGrp="1"/>
          </p:cNvSpPr>
          <p:nvPr>
            <p:ph type="body" sz="quarter" idx="13" hasCustomPrompt="1"/>
          </p:nvPr>
        </p:nvSpPr>
        <p:spPr>
          <a:xfrm>
            <a:off x="4571999" y="2009968"/>
            <a:ext cx="4213226" cy="874164"/>
          </a:xfrm>
        </p:spPr>
        <p:txBody>
          <a:bodyPr/>
          <a:lstStyle>
            <a:lvl1pPr marL="0" indent="0" algn="ctr">
              <a:lnSpc>
                <a:spcPct val="90000"/>
              </a:lnSpc>
              <a:buNone/>
              <a:defRPr sz="24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11" name="Picture 10">
            <a:extLst>
              <a:ext uri="{FF2B5EF4-FFF2-40B4-BE49-F238E27FC236}">
                <a16:creationId xmlns:a16="http://schemas.microsoft.com/office/drawing/2014/main" id="{E11DF62F-5413-1240-8110-F6A23BC2715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98660" y="3133532"/>
            <a:ext cx="1848464" cy="639366"/>
          </a:xfrm>
          <a:prstGeom prst="rect">
            <a:avLst/>
          </a:prstGeom>
        </p:spPr>
      </p:pic>
    </p:spTree>
    <p:extLst>
      <p:ext uri="{BB962C8B-B14F-4D97-AF65-F5344CB8AC3E}">
        <p14:creationId xmlns:p14="http://schemas.microsoft.com/office/powerpoint/2010/main" val="4123118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title page with image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FD02B3-E722-FC4B-82CF-14E77373EAE0}"/>
              </a:ext>
            </a:extLst>
          </p:cNvPr>
          <p:cNvSpPr>
            <a:spLocks noGrp="1"/>
          </p:cNvSpPr>
          <p:nvPr>
            <p:ph type="pic" sz="quarter" idx="10"/>
          </p:nvPr>
        </p:nvSpPr>
        <p:spPr>
          <a:xfrm>
            <a:off x="0" y="0"/>
            <a:ext cx="4572000" cy="5143500"/>
          </a:xfrm>
        </p:spPr>
        <p:txBody>
          <a:bodyPr/>
          <a:lstStyle/>
          <a:p>
            <a:endParaRPr lang="en-US"/>
          </a:p>
        </p:txBody>
      </p:sp>
      <p:sp>
        <p:nvSpPr>
          <p:cNvPr id="7" name="Title 8">
            <a:extLst>
              <a:ext uri="{FF2B5EF4-FFF2-40B4-BE49-F238E27FC236}">
                <a16:creationId xmlns:a16="http://schemas.microsoft.com/office/drawing/2014/main" id="{617400BC-F2FD-A444-A13C-34E5A326FD8F}"/>
              </a:ext>
            </a:extLst>
          </p:cNvPr>
          <p:cNvSpPr>
            <a:spLocks noGrp="1"/>
          </p:cNvSpPr>
          <p:nvPr>
            <p:ph type="title" hasCustomPrompt="1"/>
          </p:nvPr>
        </p:nvSpPr>
        <p:spPr>
          <a:xfrm>
            <a:off x="4571999" y="1005617"/>
            <a:ext cx="4213226" cy="912913"/>
          </a:xfrm>
        </p:spPr>
        <p:txBody>
          <a:bodyPr anchor="t"/>
          <a:lstStyle>
            <a:lvl1pPr algn="ctr">
              <a:defRPr sz="3000">
                <a:solidFill>
                  <a:srgbClr val="E64626"/>
                </a:solidFill>
              </a:defRPr>
            </a:lvl1pPr>
          </a:lstStyle>
          <a:p>
            <a:r>
              <a:rPr lang="en-US" dirty="0"/>
              <a:t>Title heading here</a:t>
            </a:r>
          </a:p>
        </p:txBody>
      </p:sp>
      <p:sp>
        <p:nvSpPr>
          <p:cNvPr id="8" name="Text Placeholder 4">
            <a:extLst>
              <a:ext uri="{FF2B5EF4-FFF2-40B4-BE49-F238E27FC236}">
                <a16:creationId xmlns:a16="http://schemas.microsoft.com/office/drawing/2014/main" id="{25D18967-44AC-E146-9214-00F8DABDCEED}"/>
              </a:ext>
            </a:extLst>
          </p:cNvPr>
          <p:cNvSpPr>
            <a:spLocks noGrp="1"/>
          </p:cNvSpPr>
          <p:nvPr>
            <p:ph type="body" sz="quarter" idx="13" hasCustomPrompt="1"/>
          </p:nvPr>
        </p:nvSpPr>
        <p:spPr>
          <a:xfrm>
            <a:off x="4571999" y="2009968"/>
            <a:ext cx="4213226" cy="874164"/>
          </a:xfrm>
        </p:spPr>
        <p:txBody>
          <a:bodyPr/>
          <a:lstStyle>
            <a:lvl1pPr marL="0" indent="0" algn="ctr">
              <a:lnSpc>
                <a:spcPct val="90000"/>
              </a:lnSpc>
              <a:buNone/>
              <a:defRPr sz="24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9" name="Picture 8">
            <a:extLst>
              <a:ext uri="{FF2B5EF4-FFF2-40B4-BE49-F238E27FC236}">
                <a16:creationId xmlns:a16="http://schemas.microsoft.com/office/drawing/2014/main" id="{FD3339A4-DA23-C245-8530-111BEBFF55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98660" y="3133532"/>
            <a:ext cx="1848464" cy="639366"/>
          </a:xfrm>
          <a:prstGeom prst="rect">
            <a:avLst/>
          </a:prstGeom>
        </p:spPr>
      </p:pic>
    </p:spTree>
    <p:extLst>
      <p:ext uri="{BB962C8B-B14F-4D97-AF65-F5344CB8AC3E}">
        <p14:creationId xmlns:p14="http://schemas.microsoft.com/office/powerpoint/2010/main" val="2905038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title page with image lef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36CF8-0BFE-3942-AFED-8E09806047B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24" y="0"/>
            <a:ext cx="4572001" cy="5143500"/>
          </a:xfrm>
          <a:prstGeom prst="rect">
            <a:avLst/>
          </a:prstGeom>
        </p:spPr>
      </p:pic>
      <p:sp>
        <p:nvSpPr>
          <p:cNvPr id="7" name="Title 8">
            <a:extLst>
              <a:ext uri="{FF2B5EF4-FFF2-40B4-BE49-F238E27FC236}">
                <a16:creationId xmlns:a16="http://schemas.microsoft.com/office/drawing/2014/main" id="{1AD943C3-9852-F043-9DDD-F56379C4F296}"/>
              </a:ext>
            </a:extLst>
          </p:cNvPr>
          <p:cNvSpPr>
            <a:spLocks noGrp="1"/>
          </p:cNvSpPr>
          <p:nvPr>
            <p:ph type="title" hasCustomPrompt="1"/>
          </p:nvPr>
        </p:nvSpPr>
        <p:spPr>
          <a:xfrm>
            <a:off x="4571999" y="1005617"/>
            <a:ext cx="4213226" cy="912913"/>
          </a:xfrm>
        </p:spPr>
        <p:txBody>
          <a:bodyPr anchor="t"/>
          <a:lstStyle>
            <a:lvl1pPr algn="ctr">
              <a:defRPr sz="3000">
                <a:solidFill>
                  <a:srgbClr val="E64626"/>
                </a:solidFill>
              </a:defRPr>
            </a:lvl1pPr>
          </a:lstStyle>
          <a:p>
            <a:r>
              <a:rPr lang="en-US" dirty="0"/>
              <a:t>Title heading here</a:t>
            </a:r>
          </a:p>
        </p:txBody>
      </p:sp>
      <p:sp>
        <p:nvSpPr>
          <p:cNvPr id="8" name="Text Placeholder 4">
            <a:extLst>
              <a:ext uri="{FF2B5EF4-FFF2-40B4-BE49-F238E27FC236}">
                <a16:creationId xmlns:a16="http://schemas.microsoft.com/office/drawing/2014/main" id="{35F8507D-5051-5041-A2C7-24DFE9EA2DB5}"/>
              </a:ext>
            </a:extLst>
          </p:cNvPr>
          <p:cNvSpPr>
            <a:spLocks noGrp="1"/>
          </p:cNvSpPr>
          <p:nvPr>
            <p:ph type="body" sz="quarter" idx="13" hasCustomPrompt="1"/>
          </p:nvPr>
        </p:nvSpPr>
        <p:spPr>
          <a:xfrm>
            <a:off x="4571999" y="2009968"/>
            <a:ext cx="4213226" cy="874164"/>
          </a:xfrm>
        </p:spPr>
        <p:txBody>
          <a:bodyPr/>
          <a:lstStyle>
            <a:lvl1pPr marL="0" indent="0" algn="ctr">
              <a:lnSpc>
                <a:spcPct val="90000"/>
              </a:lnSpc>
              <a:buNone/>
              <a:defRPr sz="24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11" name="Picture 10">
            <a:extLst>
              <a:ext uri="{FF2B5EF4-FFF2-40B4-BE49-F238E27FC236}">
                <a16:creationId xmlns:a16="http://schemas.microsoft.com/office/drawing/2014/main" id="{CC6AEAA1-C4B5-484C-899F-EF39F50877C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98660" y="3133532"/>
            <a:ext cx="1848464" cy="639366"/>
          </a:xfrm>
          <a:prstGeom prst="rect">
            <a:avLst/>
          </a:prstGeom>
        </p:spPr>
      </p:pic>
    </p:spTree>
    <p:extLst>
      <p:ext uri="{BB962C8B-B14F-4D97-AF65-F5344CB8AC3E}">
        <p14:creationId xmlns:p14="http://schemas.microsoft.com/office/powerpoint/2010/main" val="4101195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title page with image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B54032-E3BF-9A4E-9697-7C29E77FBAB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66" y="0"/>
            <a:ext cx="4567711" cy="5143500"/>
          </a:xfrm>
          <a:prstGeom prst="rect">
            <a:avLst/>
          </a:prstGeom>
        </p:spPr>
      </p:pic>
      <p:sp>
        <p:nvSpPr>
          <p:cNvPr id="8" name="Title 8">
            <a:extLst>
              <a:ext uri="{FF2B5EF4-FFF2-40B4-BE49-F238E27FC236}">
                <a16:creationId xmlns:a16="http://schemas.microsoft.com/office/drawing/2014/main" id="{691B081B-982F-6C42-AE06-33D6A34F494E}"/>
              </a:ext>
            </a:extLst>
          </p:cNvPr>
          <p:cNvSpPr>
            <a:spLocks noGrp="1"/>
          </p:cNvSpPr>
          <p:nvPr>
            <p:ph type="title" hasCustomPrompt="1"/>
          </p:nvPr>
        </p:nvSpPr>
        <p:spPr>
          <a:xfrm>
            <a:off x="4571999" y="1005617"/>
            <a:ext cx="4213226" cy="912913"/>
          </a:xfrm>
        </p:spPr>
        <p:txBody>
          <a:bodyPr anchor="t"/>
          <a:lstStyle>
            <a:lvl1pPr algn="ctr">
              <a:defRPr sz="3000">
                <a:solidFill>
                  <a:srgbClr val="E64626"/>
                </a:solidFill>
              </a:defRPr>
            </a:lvl1pPr>
          </a:lstStyle>
          <a:p>
            <a:r>
              <a:rPr lang="en-US" dirty="0"/>
              <a:t>Title heading here</a:t>
            </a:r>
          </a:p>
        </p:txBody>
      </p:sp>
      <p:sp>
        <p:nvSpPr>
          <p:cNvPr id="9" name="Text Placeholder 4">
            <a:extLst>
              <a:ext uri="{FF2B5EF4-FFF2-40B4-BE49-F238E27FC236}">
                <a16:creationId xmlns:a16="http://schemas.microsoft.com/office/drawing/2014/main" id="{C1008118-B256-A148-9CFB-B9DBEB4D48AE}"/>
              </a:ext>
            </a:extLst>
          </p:cNvPr>
          <p:cNvSpPr>
            <a:spLocks noGrp="1"/>
          </p:cNvSpPr>
          <p:nvPr>
            <p:ph type="body" sz="quarter" idx="13" hasCustomPrompt="1"/>
          </p:nvPr>
        </p:nvSpPr>
        <p:spPr>
          <a:xfrm>
            <a:off x="4571999" y="2009968"/>
            <a:ext cx="4213226" cy="874164"/>
          </a:xfrm>
        </p:spPr>
        <p:txBody>
          <a:bodyPr/>
          <a:lstStyle>
            <a:lvl1pPr marL="0" indent="0" algn="ctr">
              <a:lnSpc>
                <a:spcPct val="90000"/>
              </a:lnSpc>
              <a:buNone/>
              <a:defRPr sz="24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11" name="Picture 10">
            <a:extLst>
              <a:ext uri="{FF2B5EF4-FFF2-40B4-BE49-F238E27FC236}">
                <a16:creationId xmlns:a16="http://schemas.microsoft.com/office/drawing/2014/main" id="{47198B3E-76A7-6A41-85E2-ED6E2BA2421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98660" y="3133532"/>
            <a:ext cx="1848464" cy="639366"/>
          </a:xfrm>
          <a:prstGeom prst="rect">
            <a:avLst/>
          </a:prstGeom>
        </p:spPr>
      </p:pic>
    </p:spTree>
    <p:extLst>
      <p:ext uri="{BB962C8B-B14F-4D97-AF65-F5344CB8AC3E}">
        <p14:creationId xmlns:p14="http://schemas.microsoft.com/office/powerpoint/2010/main" val="1700963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title page with image left">
    <p:spTree>
      <p:nvGrpSpPr>
        <p:cNvPr id="1" name=""/>
        <p:cNvGrpSpPr/>
        <p:nvPr/>
      </p:nvGrpSpPr>
      <p:grpSpPr>
        <a:xfrm>
          <a:off x="0" y="0"/>
          <a:ext cx="0" cy="0"/>
          <a:chOff x="0" y="0"/>
          <a:chExt cx="0" cy="0"/>
        </a:xfrm>
      </p:grpSpPr>
      <p:pic>
        <p:nvPicPr>
          <p:cNvPr id="8" name="Picture 7" descr="A view of a city&#10;&#10;Description automatically generated">
            <a:extLst>
              <a:ext uri="{FF2B5EF4-FFF2-40B4-BE49-F238E27FC236}">
                <a16:creationId xmlns:a16="http://schemas.microsoft.com/office/drawing/2014/main" id="{EEA48C17-65B0-7542-96C2-BA37205D5E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644732" cy="5143500"/>
          </a:xfrm>
          <a:prstGeom prst="rect">
            <a:avLst/>
          </a:prstGeom>
        </p:spPr>
      </p:pic>
      <p:sp>
        <p:nvSpPr>
          <p:cNvPr id="7" name="Title 8">
            <a:extLst>
              <a:ext uri="{FF2B5EF4-FFF2-40B4-BE49-F238E27FC236}">
                <a16:creationId xmlns:a16="http://schemas.microsoft.com/office/drawing/2014/main" id="{864D7152-0CC0-2246-BE02-73684A6E5AAB}"/>
              </a:ext>
            </a:extLst>
          </p:cNvPr>
          <p:cNvSpPr>
            <a:spLocks noGrp="1"/>
          </p:cNvSpPr>
          <p:nvPr>
            <p:ph type="title" hasCustomPrompt="1"/>
          </p:nvPr>
        </p:nvSpPr>
        <p:spPr>
          <a:xfrm>
            <a:off x="4571999" y="1005617"/>
            <a:ext cx="4213226" cy="912913"/>
          </a:xfrm>
        </p:spPr>
        <p:txBody>
          <a:bodyPr anchor="t"/>
          <a:lstStyle>
            <a:lvl1pPr algn="ctr">
              <a:defRPr sz="3000">
                <a:solidFill>
                  <a:srgbClr val="E64626"/>
                </a:solidFill>
              </a:defRPr>
            </a:lvl1pPr>
          </a:lstStyle>
          <a:p>
            <a:r>
              <a:rPr lang="en-US" dirty="0"/>
              <a:t>Title heading here</a:t>
            </a:r>
          </a:p>
        </p:txBody>
      </p:sp>
      <p:sp>
        <p:nvSpPr>
          <p:cNvPr id="9" name="Text Placeholder 4">
            <a:extLst>
              <a:ext uri="{FF2B5EF4-FFF2-40B4-BE49-F238E27FC236}">
                <a16:creationId xmlns:a16="http://schemas.microsoft.com/office/drawing/2014/main" id="{61189586-C4D0-494B-9E97-A945725EB927}"/>
              </a:ext>
            </a:extLst>
          </p:cNvPr>
          <p:cNvSpPr>
            <a:spLocks noGrp="1"/>
          </p:cNvSpPr>
          <p:nvPr>
            <p:ph type="body" sz="quarter" idx="13" hasCustomPrompt="1"/>
          </p:nvPr>
        </p:nvSpPr>
        <p:spPr>
          <a:xfrm>
            <a:off x="4571999" y="2009968"/>
            <a:ext cx="4213226" cy="874164"/>
          </a:xfrm>
        </p:spPr>
        <p:txBody>
          <a:bodyPr/>
          <a:lstStyle>
            <a:lvl1pPr marL="0" indent="0" algn="ctr">
              <a:lnSpc>
                <a:spcPct val="90000"/>
              </a:lnSpc>
              <a:buNone/>
              <a:defRPr sz="24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11" name="Picture 10">
            <a:extLst>
              <a:ext uri="{FF2B5EF4-FFF2-40B4-BE49-F238E27FC236}">
                <a16:creationId xmlns:a16="http://schemas.microsoft.com/office/drawing/2014/main" id="{9D824603-3738-404E-A96B-8B41F6967C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98660" y="3133532"/>
            <a:ext cx="1848464" cy="639366"/>
          </a:xfrm>
          <a:prstGeom prst="rect">
            <a:avLst/>
          </a:prstGeom>
        </p:spPr>
      </p:pic>
    </p:spTree>
    <p:extLst>
      <p:ext uri="{BB962C8B-B14F-4D97-AF65-F5344CB8AC3E}">
        <p14:creationId xmlns:p14="http://schemas.microsoft.com/office/powerpoint/2010/main" val="2384153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title page with image left">
    <p:spTree>
      <p:nvGrpSpPr>
        <p:cNvPr id="1" name=""/>
        <p:cNvGrpSpPr/>
        <p:nvPr/>
      </p:nvGrpSpPr>
      <p:grpSpPr>
        <a:xfrm>
          <a:off x="0" y="0"/>
          <a:ext cx="0" cy="0"/>
          <a:chOff x="0" y="0"/>
          <a:chExt cx="0" cy="0"/>
        </a:xfrm>
      </p:grpSpPr>
      <p:pic>
        <p:nvPicPr>
          <p:cNvPr id="6" name="Picture 5" descr="A picture containing indoor, cabinet, wall&#10;&#10;Description automatically generated">
            <a:extLst>
              <a:ext uri="{FF2B5EF4-FFF2-40B4-BE49-F238E27FC236}">
                <a16:creationId xmlns:a16="http://schemas.microsoft.com/office/drawing/2014/main" id="{E2855B5D-5C4C-6845-B0D1-EFFBC0164C9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9905" y="0"/>
            <a:ext cx="4751841" cy="5143500"/>
          </a:xfrm>
          <a:prstGeom prst="rect">
            <a:avLst/>
          </a:prstGeom>
        </p:spPr>
      </p:pic>
      <p:sp>
        <p:nvSpPr>
          <p:cNvPr id="8" name="Title 8">
            <a:extLst>
              <a:ext uri="{FF2B5EF4-FFF2-40B4-BE49-F238E27FC236}">
                <a16:creationId xmlns:a16="http://schemas.microsoft.com/office/drawing/2014/main" id="{72773372-6427-1A4B-84EF-D54F2038B784}"/>
              </a:ext>
            </a:extLst>
          </p:cNvPr>
          <p:cNvSpPr>
            <a:spLocks noGrp="1"/>
          </p:cNvSpPr>
          <p:nvPr>
            <p:ph type="title" hasCustomPrompt="1"/>
          </p:nvPr>
        </p:nvSpPr>
        <p:spPr>
          <a:xfrm>
            <a:off x="4651935" y="1005617"/>
            <a:ext cx="4133289" cy="912913"/>
          </a:xfrm>
        </p:spPr>
        <p:txBody>
          <a:bodyPr anchor="t"/>
          <a:lstStyle>
            <a:lvl1pPr algn="ctr">
              <a:defRPr sz="3000">
                <a:solidFill>
                  <a:srgbClr val="E64626"/>
                </a:solidFill>
              </a:defRPr>
            </a:lvl1pPr>
          </a:lstStyle>
          <a:p>
            <a:r>
              <a:rPr lang="en-US" dirty="0"/>
              <a:t>Title heading here</a:t>
            </a:r>
          </a:p>
        </p:txBody>
      </p:sp>
      <p:sp>
        <p:nvSpPr>
          <p:cNvPr id="9" name="Text Placeholder 4">
            <a:extLst>
              <a:ext uri="{FF2B5EF4-FFF2-40B4-BE49-F238E27FC236}">
                <a16:creationId xmlns:a16="http://schemas.microsoft.com/office/drawing/2014/main" id="{0261B502-5D78-EC4C-B3A5-F067AC012342}"/>
              </a:ext>
            </a:extLst>
          </p:cNvPr>
          <p:cNvSpPr>
            <a:spLocks noGrp="1"/>
          </p:cNvSpPr>
          <p:nvPr>
            <p:ph type="body" sz="quarter" idx="13" hasCustomPrompt="1"/>
          </p:nvPr>
        </p:nvSpPr>
        <p:spPr>
          <a:xfrm>
            <a:off x="4651935" y="2009968"/>
            <a:ext cx="4133290" cy="874164"/>
          </a:xfrm>
        </p:spPr>
        <p:txBody>
          <a:bodyPr/>
          <a:lstStyle>
            <a:lvl1pPr marL="0" indent="0" algn="ctr">
              <a:lnSpc>
                <a:spcPct val="90000"/>
              </a:lnSpc>
              <a:buNone/>
              <a:defRPr sz="24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16" name="Picture 15">
            <a:extLst>
              <a:ext uri="{FF2B5EF4-FFF2-40B4-BE49-F238E27FC236}">
                <a16:creationId xmlns:a16="http://schemas.microsoft.com/office/drawing/2014/main" id="{F38337C5-5F04-364C-A005-E212F6C1B88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98660" y="3133532"/>
            <a:ext cx="1848464" cy="639366"/>
          </a:xfrm>
          <a:prstGeom prst="rect">
            <a:avLst/>
          </a:prstGeom>
        </p:spPr>
      </p:pic>
    </p:spTree>
    <p:extLst>
      <p:ext uri="{BB962C8B-B14F-4D97-AF65-F5344CB8AC3E}">
        <p14:creationId xmlns:p14="http://schemas.microsoft.com/office/powerpoint/2010/main" val="1615715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title page with image left">
    <p:spTree>
      <p:nvGrpSpPr>
        <p:cNvPr id="1" name=""/>
        <p:cNvGrpSpPr/>
        <p:nvPr/>
      </p:nvGrpSpPr>
      <p:grpSpPr>
        <a:xfrm>
          <a:off x="0" y="0"/>
          <a:ext cx="0" cy="0"/>
          <a:chOff x="0" y="0"/>
          <a:chExt cx="0" cy="0"/>
        </a:xfrm>
      </p:grpSpPr>
      <p:pic>
        <p:nvPicPr>
          <p:cNvPr id="7" name="Picture 6" descr="A sign on the side of a building&#10;&#10;Description automatically generated">
            <a:extLst>
              <a:ext uri="{FF2B5EF4-FFF2-40B4-BE49-F238E27FC236}">
                <a16:creationId xmlns:a16="http://schemas.microsoft.com/office/drawing/2014/main" id="{8387637C-C895-044D-9069-54AE6A1C5C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3362" y="0"/>
            <a:ext cx="4743925" cy="5143500"/>
          </a:xfrm>
          <a:prstGeom prst="rect">
            <a:avLst/>
          </a:prstGeom>
        </p:spPr>
      </p:pic>
      <p:pic>
        <p:nvPicPr>
          <p:cNvPr id="6" name="Picture 5">
            <a:extLst>
              <a:ext uri="{FF2B5EF4-FFF2-40B4-BE49-F238E27FC236}">
                <a16:creationId xmlns:a16="http://schemas.microsoft.com/office/drawing/2014/main" id="{A8CA63A2-F496-574C-BF20-B3E6991AEF1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98660" y="3133532"/>
            <a:ext cx="1848464" cy="639366"/>
          </a:xfrm>
          <a:prstGeom prst="rect">
            <a:avLst/>
          </a:prstGeom>
        </p:spPr>
      </p:pic>
      <p:sp>
        <p:nvSpPr>
          <p:cNvPr id="8" name="Title 8">
            <a:extLst>
              <a:ext uri="{FF2B5EF4-FFF2-40B4-BE49-F238E27FC236}">
                <a16:creationId xmlns:a16="http://schemas.microsoft.com/office/drawing/2014/main" id="{65ABB3AD-AD6A-C746-8CAB-C86C5E7FF23C}"/>
              </a:ext>
            </a:extLst>
          </p:cNvPr>
          <p:cNvSpPr>
            <a:spLocks noGrp="1"/>
          </p:cNvSpPr>
          <p:nvPr>
            <p:ph type="title" hasCustomPrompt="1"/>
          </p:nvPr>
        </p:nvSpPr>
        <p:spPr>
          <a:xfrm>
            <a:off x="4660561" y="1005617"/>
            <a:ext cx="4124663" cy="912913"/>
          </a:xfrm>
        </p:spPr>
        <p:txBody>
          <a:bodyPr anchor="t"/>
          <a:lstStyle>
            <a:lvl1pPr algn="ctr">
              <a:defRPr sz="3000">
                <a:solidFill>
                  <a:srgbClr val="E64626"/>
                </a:solidFill>
              </a:defRPr>
            </a:lvl1pPr>
          </a:lstStyle>
          <a:p>
            <a:r>
              <a:rPr lang="en-US" dirty="0"/>
              <a:t>Title heading here</a:t>
            </a:r>
          </a:p>
        </p:txBody>
      </p:sp>
      <p:sp>
        <p:nvSpPr>
          <p:cNvPr id="9" name="Text Placeholder 4">
            <a:extLst>
              <a:ext uri="{FF2B5EF4-FFF2-40B4-BE49-F238E27FC236}">
                <a16:creationId xmlns:a16="http://schemas.microsoft.com/office/drawing/2014/main" id="{586D389F-2DB4-F44F-90D2-59626D8055A4}"/>
              </a:ext>
            </a:extLst>
          </p:cNvPr>
          <p:cNvSpPr>
            <a:spLocks noGrp="1"/>
          </p:cNvSpPr>
          <p:nvPr>
            <p:ph type="body" sz="quarter" idx="13" hasCustomPrompt="1"/>
          </p:nvPr>
        </p:nvSpPr>
        <p:spPr>
          <a:xfrm>
            <a:off x="4660563" y="2009968"/>
            <a:ext cx="4124662" cy="874164"/>
          </a:xfrm>
        </p:spPr>
        <p:txBody>
          <a:bodyPr/>
          <a:lstStyle>
            <a:lvl1pPr marL="0" indent="0" algn="ctr">
              <a:lnSpc>
                <a:spcPct val="90000"/>
              </a:lnSpc>
              <a:buNone/>
              <a:defRPr sz="24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spTree>
    <p:extLst>
      <p:ext uri="{BB962C8B-B14F-4D97-AF65-F5344CB8AC3E}">
        <p14:creationId xmlns:p14="http://schemas.microsoft.com/office/powerpoint/2010/main" val="192919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tile page ochre - centred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31483D-DA28-2442-A81B-F28DE6B1B7D8}"/>
              </a:ext>
            </a:extLst>
          </p:cNvPr>
          <p:cNvSpPr/>
          <p:nvPr userDrawn="1"/>
        </p:nvSpPr>
        <p:spPr>
          <a:xfrm>
            <a:off x="0" y="0"/>
            <a:ext cx="9143999"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8"/>
          <p:cNvSpPr>
            <a:spLocks noGrp="1"/>
          </p:cNvSpPr>
          <p:nvPr>
            <p:ph type="title" hasCustomPrompt="1"/>
          </p:nvPr>
        </p:nvSpPr>
        <p:spPr>
          <a:xfrm>
            <a:off x="381884" y="1155032"/>
            <a:ext cx="8407184" cy="531455"/>
          </a:xfrm>
        </p:spPr>
        <p:txBody>
          <a:bodyPr anchor="t"/>
          <a:lstStyle>
            <a:lvl1pPr algn="ctr">
              <a:defRPr sz="3000">
                <a:solidFill>
                  <a:schemeClr val="bg1"/>
                </a:solidFill>
              </a:defRPr>
            </a:lvl1pPr>
          </a:lstStyle>
          <a:p>
            <a:r>
              <a:rPr lang="en-US" dirty="0"/>
              <a:t>Title heading here</a:t>
            </a:r>
          </a:p>
        </p:txBody>
      </p:sp>
      <p:sp>
        <p:nvSpPr>
          <p:cNvPr id="16" name="Text Placeholder 4"/>
          <p:cNvSpPr>
            <a:spLocks noGrp="1"/>
          </p:cNvSpPr>
          <p:nvPr>
            <p:ph type="body" sz="quarter" idx="13" hasCustomPrompt="1"/>
          </p:nvPr>
        </p:nvSpPr>
        <p:spPr>
          <a:xfrm>
            <a:off x="382766" y="1794397"/>
            <a:ext cx="8406302" cy="531455"/>
          </a:xfrm>
        </p:spPr>
        <p:txBody>
          <a:bodyPr/>
          <a:lstStyle>
            <a:lvl1pPr marL="0" indent="0" algn="ctr">
              <a:lnSpc>
                <a:spcPct val="90000"/>
              </a:lnSpc>
              <a:buNone/>
              <a:defRPr sz="24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7" name="Picture 6">
            <a:extLst>
              <a:ext uri="{FF2B5EF4-FFF2-40B4-BE49-F238E27FC236}">
                <a16:creationId xmlns:a16="http://schemas.microsoft.com/office/drawing/2014/main" id="{E1912338-13F8-E743-AA0B-94731D586C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9322" y="3881927"/>
            <a:ext cx="1848464" cy="639366"/>
          </a:xfrm>
          <a:prstGeom prst="rect">
            <a:avLst/>
          </a:prstGeom>
        </p:spPr>
      </p:pic>
    </p:spTree>
    <p:extLst>
      <p:ext uri="{BB962C8B-B14F-4D97-AF65-F5344CB8AC3E}">
        <p14:creationId xmlns:p14="http://schemas.microsoft.com/office/powerpoint/2010/main" val="1937657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chapter slide an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3999" cy="5143500"/>
          </a:xfrm>
        </p:spPr>
        <p:txBody>
          <a:bodyPr rtlCol="0" anchor="ctr" anchorCtr="1">
            <a:normAutofit/>
          </a:bodyPr>
          <a:lstStyle>
            <a:lvl1pPr marL="0" indent="0" algn="ctr">
              <a:buNone/>
              <a:defRPr baseline="0"/>
            </a:lvl1pPr>
          </a:lstStyle>
          <a:p>
            <a:pPr lvl="0"/>
            <a:r>
              <a:rPr lang="en-US" noProof="0" dirty="0"/>
              <a:t>Click icon to add picture</a:t>
            </a:r>
          </a:p>
        </p:txBody>
      </p:sp>
      <p:sp>
        <p:nvSpPr>
          <p:cNvPr id="2" name="Title 1"/>
          <p:cNvSpPr>
            <a:spLocks noGrp="1"/>
          </p:cNvSpPr>
          <p:nvPr>
            <p:ph type="title"/>
          </p:nvPr>
        </p:nvSpPr>
        <p:spPr>
          <a:xfrm>
            <a:off x="358775" y="1940222"/>
            <a:ext cx="8426450" cy="485387"/>
          </a:xfrm>
        </p:spPr>
        <p:txBody>
          <a:bodyPr/>
          <a:lstStyle>
            <a:lvl1pPr algn="ctr">
              <a:defRPr>
                <a:solidFill>
                  <a:srgbClr val="E64626"/>
                </a:solidFill>
              </a:defRPr>
            </a:lvl1pPr>
          </a:lstStyle>
          <a:p>
            <a:r>
              <a:rPr lang="en-US" dirty="0"/>
              <a:t>Click to edit Master title style</a:t>
            </a:r>
          </a:p>
        </p:txBody>
      </p:sp>
    </p:spTree>
    <p:extLst>
      <p:ext uri="{BB962C8B-B14F-4D97-AF65-F5344CB8AC3E}">
        <p14:creationId xmlns:p14="http://schemas.microsoft.com/office/powerpoint/2010/main" val="527581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chapter slide and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F5CE6B-9FE6-2E4F-9291-AF50934F156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3999" cy="5143500"/>
          </a:xfrm>
          <a:prstGeom prst="rect">
            <a:avLst/>
          </a:prstGeom>
        </p:spPr>
      </p:pic>
      <p:sp>
        <p:nvSpPr>
          <p:cNvPr id="2" name="Title 1"/>
          <p:cNvSpPr>
            <a:spLocks noGrp="1"/>
          </p:cNvSpPr>
          <p:nvPr>
            <p:ph type="title"/>
          </p:nvPr>
        </p:nvSpPr>
        <p:spPr>
          <a:xfrm>
            <a:off x="358775" y="1940222"/>
            <a:ext cx="8426450" cy="485387"/>
          </a:xfrm>
        </p:spPr>
        <p:txBody>
          <a:bodyPr/>
          <a:lstStyle>
            <a:lvl1pPr algn="ct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995886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eak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469141-C134-5D42-A06F-DA89145EDF43}"/>
              </a:ext>
            </a:extLst>
          </p:cNvPr>
          <p:cNvSpPr/>
          <p:nvPr userDrawn="1"/>
        </p:nvSpPr>
        <p:spPr>
          <a:xfrm>
            <a:off x="0" y="0"/>
            <a:ext cx="9144000" cy="5143500"/>
          </a:xfrm>
          <a:prstGeom prst="rect">
            <a:avLst/>
          </a:prstGeom>
          <a:solidFill>
            <a:srgbClr val="3434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9AE58B7D-184B-584A-BF97-3560578F50E5}"/>
              </a:ext>
            </a:extLst>
          </p:cNvPr>
          <p:cNvSpPr txBox="1">
            <a:spLocks/>
          </p:cNvSpPr>
          <p:nvPr userDrawn="1"/>
        </p:nvSpPr>
        <p:spPr>
          <a:xfrm>
            <a:off x="381000" y="4767263"/>
            <a:ext cx="2133600" cy="274637"/>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dirty="0">
                <a:solidFill>
                  <a:schemeClr val="bg1"/>
                </a:solidFill>
                <a:latin typeface="Arial" panose="020B0604020202020204" pitchFamily="34" charset="0"/>
                <a:cs typeface="Arial" panose="020B0604020202020204" pitchFamily="34" charset="0"/>
              </a:rPr>
              <a:t>The University of Sydney</a:t>
            </a:r>
          </a:p>
        </p:txBody>
      </p:sp>
      <p:sp>
        <p:nvSpPr>
          <p:cNvPr id="9" name="Slide Number Placeholder 5">
            <a:extLst>
              <a:ext uri="{FF2B5EF4-FFF2-40B4-BE49-F238E27FC236}">
                <a16:creationId xmlns:a16="http://schemas.microsoft.com/office/drawing/2014/main" id="{817C0F2C-0369-A948-8D15-BB7548B8A4EE}"/>
              </a:ext>
            </a:extLst>
          </p:cNvPr>
          <p:cNvSpPr txBox="1">
            <a:spLocks/>
          </p:cNvSpPr>
          <p:nvPr userDrawn="1"/>
        </p:nvSpPr>
        <p:spPr>
          <a:xfrm>
            <a:off x="6629400" y="4767263"/>
            <a:ext cx="2133600" cy="274637"/>
          </a:xfrm>
          <a:prstGeom prst="rect">
            <a:avLst/>
          </a:prstGeom>
        </p:spPr>
        <p:txBody>
          <a:bodyPr anchor="ctr"/>
          <a:lstStyle>
            <a:defPPr>
              <a:defRPr lang="en-US"/>
            </a:defPPr>
            <a:lvl1pPr marL="0" algn="r" defTabSz="457200" rtl="0" eaLnBrk="1" latinLnBrk="0" hangingPunct="1">
              <a:defRPr sz="900" kern="120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schemeClr val="bg1"/>
                </a:solidFill>
                <a:latin typeface="Arial" panose="020B0604020202020204" pitchFamily="34" charset="0"/>
                <a:cs typeface="Arial" panose="020B0604020202020204" pitchFamily="34" charset="0"/>
              </a:rPr>
              <a:t>Page </a:t>
            </a:r>
            <a:fld id="{17B45C2B-5911-204A-99D5-05E77B133151}" type="slidenum">
              <a:rPr lang="en-US" smtClean="0">
                <a:solidFill>
                  <a:schemeClr val="bg1"/>
                </a:solidFill>
                <a:latin typeface="Arial" panose="020B0604020202020204" pitchFamily="34" charset="0"/>
                <a:cs typeface="Arial" panose="020B0604020202020204" pitchFamily="34" charset="0"/>
              </a:rPr>
              <a:pPr fontAlgn="auto">
                <a:spcBef>
                  <a:spcPts val="0"/>
                </a:spcBef>
                <a:spcAft>
                  <a:spcPts val="0"/>
                </a:spcAft>
                <a:defRPr/>
              </a:pPr>
              <a:t>‹#›</a:t>
            </a:fld>
            <a:endParaRPr lang="en-US" dirty="0">
              <a:solidFill>
                <a:schemeClr val="bg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35F79E3-91A0-9F4E-AB82-97A90F71A1CB}"/>
              </a:ext>
            </a:extLst>
          </p:cNvPr>
          <p:cNvSpPr>
            <a:spLocks noGrp="1"/>
          </p:cNvSpPr>
          <p:nvPr>
            <p:ph type="body" sz="quarter" idx="10" hasCustomPrompt="1"/>
          </p:nvPr>
        </p:nvSpPr>
        <p:spPr>
          <a:xfrm>
            <a:off x="358774" y="376238"/>
            <a:ext cx="8426451" cy="436394"/>
          </a:xfrm>
        </p:spPr>
        <p:txBody>
          <a:bodyPr/>
          <a:lstStyle>
            <a:lvl1pPr marL="0" indent="0" algn="ctr">
              <a:buNone/>
              <a:defRPr sz="3000">
                <a:solidFill>
                  <a:schemeClr val="bg1"/>
                </a:solidFill>
              </a:defRPr>
            </a:lvl1pPr>
            <a:lvl2pPr algn="ctr">
              <a:defRPr>
                <a:solidFill>
                  <a:schemeClr val="bg1"/>
                </a:solidFill>
              </a:defRPr>
            </a:lvl2pPr>
          </a:lstStyle>
          <a:p>
            <a:pPr lvl="0"/>
            <a:r>
              <a:rPr lang="en-US" dirty="0"/>
              <a:t>Insert heading</a:t>
            </a:r>
          </a:p>
        </p:txBody>
      </p:sp>
      <p:sp>
        <p:nvSpPr>
          <p:cNvPr id="6" name="Picture Placeholder 5">
            <a:extLst>
              <a:ext uri="{FF2B5EF4-FFF2-40B4-BE49-F238E27FC236}">
                <a16:creationId xmlns:a16="http://schemas.microsoft.com/office/drawing/2014/main" id="{28EE421A-DE97-FF4F-905F-DD673E8C1FB8}"/>
              </a:ext>
            </a:extLst>
          </p:cNvPr>
          <p:cNvSpPr>
            <a:spLocks noGrp="1"/>
          </p:cNvSpPr>
          <p:nvPr>
            <p:ph type="pic" sz="quarter" idx="11"/>
          </p:nvPr>
        </p:nvSpPr>
        <p:spPr>
          <a:xfrm>
            <a:off x="3324164" y="1161929"/>
            <a:ext cx="2495671" cy="2495671"/>
          </a:xfrm>
        </p:spPr>
        <p:txBody>
          <a:bodyPr/>
          <a:lstStyle/>
          <a:p>
            <a:endParaRPr lang="en-US" dirty="0"/>
          </a:p>
        </p:txBody>
      </p:sp>
      <p:sp>
        <p:nvSpPr>
          <p:cNvPr id="10" name="Text Placeholder 3">
            <a:extLst>
              <a:ext uri="{FF2B5EF4-FFF2-40B4-BE49-F238E27FC236}">
                <a16:creationId xmlns:a16="http://schemas.microsoft.com/office/drawing/2014/main" id="{0B90342E-CD7E-6D41-8264-9DB0EE0A15EB}"/>
              </a:ext>
            </a:extLst>
          </p:cNvPr>
          <p:cNvSpPr>
            <a:spLocks noGrp="1"/>
          </p:cNvSpPr>
          <p:nvPr>
            <p:ph type="body" sz="quarter" idx="12" hasCustomPrompt="1"/>
          </p:nvPr>
        </p:nvSpPr>
        <p:spPr>
          <a:xfrm>
            <a:off x="358774" y="3781125"/>
            <a:ext cx="8426451" cy="986138"/>
          </a:xfrm>
        </p:spPr>
        <p:txBody>
          <a:bodyPr/>
          <a:lstStyle>
            <a:lvl1pPr marL="0" indent="0" algn="ctr">
              <a:buNone/>
              <a:defRPr sz="2400" b="0">
                <a:solidFill>
                  <a:schemeClr val="bg1"/>
                </a:solidFill>
              </a:defRPr>
            </a:lvl1pPr>
            <a:lvl2pPr algn="ctr">
              <a:defRPr>
                <a:solidFill>
                  <a:schemeClr val="bg1"/>
                </a:solidFill>
              </a:defRPr>
            </a:lvl2pPr>
          </a:lstStyle>
          <a:p>
            <a:pPr lvl="0"/>
            <a:r>
              <a:rPr lang="en-US" dirty="0"/>
              <a:t>First name last name</a:t>
            </a:r>
          </a:p>
          <a:p>
            <a:pPr lvl="0"/>
            <a:r>
              <a:rPr lang="en-US" dirty="0"/>
              <a:t>Centre/faculty institute</a:t>
            </a:r>
          </a:p>
        </p:txBody>
      </p:sp>
    </p:spTree>
    <p:extLst>
      <p:ext uri="{BB962C8B-B14F-4D97-AF65-F5344CB8AC3E}">
        <p14:creationId xmlns:p14="http://schemas.microsoft.com/office/powerpoint/2010/main" val="2106988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eaker with b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469141-C134-5D42-A06F-DA89145EDF43}"/>
              </a:ext>
            </a:extLst>
          </p:cNvPr>
          <p:cNvSpPr/>
          <p:nvPr userDrawn="1"/>
        </p:nvSpPr>
        <p:spPr>
          <a:xfrm>
            <a:off x="0" y="0"/>
            <a:ext cx="9144000" cy="5143500"/>
          </a:xfrm>
          <a:prstGeom prst="rect">
            <a:avLst/>
          </a:prstGeom>
          <a:solidFill>
            <a:srgbClr val="3434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Date Placeholder 3">
            <a:extLst>
              <a:ext uri="{FF2B5EF4-FFF2-40B4-BE49-F238E27FC236}">
                <a16:creationId xmlns:a16="http://schemas.microsoft.com/office/drawing/2014/main" id="{9AE58B7D-184B-584A-BF97-3560578F50E5}"/>
              </a:ext>
            </a:extLst>
          </p:cNvPr>
          <p:cNvSpPr txBox="1">
            <a:spLocks/>
          </p:cNvSpPr>
          <p:nvPr userDrawn="1"/>
        </p:nvSpPr>
        <p:spPr>
          <a:xfrm>
            <a:off x="381000" y="4767263"/>
            <a:ext cx="2133600" cy="274637"/>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dirty="0">
                <a:solidFill>
                  <a:schemeClr val="bg1"/>
                </a:solidFill>
                <a:latin typeface="Arial" panose="020B0604020202020204" pitchFamily="34" charset="0"/>
                <a:cs typeface="Arial" panose="020B0604020202020204" pitchFamily="34" charset="0"/>
              </a:rPr>
              <a:t>The University of Sydney</a:t>
            </a:r>
          </a:p>
        </p:txBody>
      </p:sp>
      <p:sp>
        <p:nvSpPr>
          <p:cNvPr id="9" name="Slide Number Placeholder 5">
            <a:extLst>
              <a:ext uri="{FF2B5EF4-FFF2-40B4-BE49-F238E27FC236}">
                <a16:creationId xmlns:a16="http://schemas.microsoft.com/office/drawing/2014/main" id="{817C0F2C-0369-A948-8D15-BB7548B8A4EE}"/>
              </a:ext>
            </a:extLst>
          </p:cNvPr>
          <p:cNvSpPr txBox="1">
            <a:spLocks/>
          </p:cNvSpPr>
          <p:nvPr userDrawn="1"/>
        </p:nvSpPr>
        <p:spPr>
          <a:xfrm>
            <a:off x="6629400" y="4767263"/>
            <a:ext cx="2133600" cy="274637"/>
          </a:xfrm>
          <a:prstGeom prst="rect">
            <a:avLst/>
          </a:prstGeom>
        </p:spPr>
        <p:txBody>
          <a:bodyPr anchor="ctr"/>
          <a:lstStyle>
            <a:defPPr>
              <a:defRPr lang="en-US"/>
            </a:defPPr>
            <a:lvl1pPr marL="0" algn="r" defTabSz="457200" rtl="0" eaLnBrk="1" latinLnBrk="0" hangingPunct="1">
              <a:defRPr sz="900" kern="120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schemeClr val="bg1"/>
                </a:solidFill>
                <a:latin typeface="Arial" panose="020B0604020202020204" pitchFamily="34" charset="0"/>
                <a:cs typeface="Arial" panose="020B0604020202020204" pitchFamily="34" charset="0"/>
              </a:rPr>
              <a:t>Page </a:t>
            </a:r>
            <a:fld id="{17B45C2B-5911-204A-99D5-05E77B133151}" type="slidenum">
              <a:rPr lang="en-US" smtClean="0">
                <a:solidFill>
                  <a:schemeClr val="bg1"/>
                </a:solidFill>
                <a:latin typeface="Arial" panose="020B0604020202020204" pitchFamily="34" charset="0"/>
                <a:cs typeface="Arial" panose="020B0604020202020204" pitchFamily="34" charset="0"/>
              </a:rPr>
              <a:pPr fontAlgn="auto">
                <a:spcBef>
                  <a:spcPts val="0"/>
                </a:spcBef>
                <a:spcAft>
                  <a:spcPts val="0"/>
                </a:spcAft>
                <a:defRPr/>
              </a:pPr>
              <a:t>‹#›</a:t>
            </a:fld>
            <a:endParaRPr lang="en-US" dirty="0">
              <a:solidFill>
                <a:schemeClr val="bg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35F79E3-91A0-9F4E-AB82-97A90F71A1CB}"/>
              </a:ext>
            </a:extLst>
          </p:cNvPr>
          <p:cNvSpPr>
            <a:spLocks noGrp="1"/>
          </p:cNvSpPr>
          <p:nvPr>
            <p:ph type="body" sz="quarter" idx="10" hasCustomPrompt="1"/>
          </p:nvPr>
        </p:nvSpPr>
        <p:spPr>
          <a:xfrm>
            <a:off x="381000" y="376238"/>
            <a:ext cx="8404225" cy="618640"/>
          </a:xfrm>
        </p:spPr>
        <p:txBody>
          <a:bodyPr/>
          <a:lstStyle>
            <a:lvl1pPr marL="0" indent="0" algn="l">
              <a:buNone/>
              <a:defRPr sz="3000">
                <a:solidFill>
                  <a:schemeClr val="bg1"/>
                </a:solidFill>
              </a:defRPr>
            </a:lvl1pPr>
            <a:lvl2pPr algn="ctr">
              <a:defRPr>
                <a:solidFill>
                  <a:schemeClr val="bg1"/>
                </a:solidFill>
              </a:defRPr>
            </a:lvl2pPr>
          </a:lstStyle>
          <a:p>
            <a:pPr lvl="0"/>
            <a:r>
              <a:rPr lang="en-US" dirty="0"/>
              <a:t>Insert heading</a:t>
            </a:r>
          </a:p>
        </p:txBody>
      </p:sp>
      <p:sp>
        <p:nvSpPr>
          <p:cNvPr id="6" name="Picture Placeholder 5">
            <a:extLst>
              <a:ext uri="{FF2B5EF4-FFF2-40B4-BE49-F238E27FC236}">
                <a16:creationId xmlns:a16="http://schemas.microsoft.com/office/drawing/2014/main" id="{28EE421A-DE97-FF4F-905F-DD673E8C1FB8}"/>
              </a:ext>
            </a:extLst>
          </p:cNvPr>
          <p:cNvSpPr>
            <a:spLocks noGrp="1"/>
          </p:cNvSpPr>
          <p:nvPr>
            <p:ph type="pic" sz="quarter" idx="11"/>
          </p:nvPr>
        </p:nvSpPr>
        <p:spPr>
          <a:xfrm>
            <a:off x="358776" y="1161929"/>
            <a:ext cx="2517896" cy="2495671"/>
          </a:xfrm>
        </p:spPr>
        <p:txBody>
          <a:bodyPr/>
          <a:lstStyle/>
          <a:p>
            <a:endParaRPr lang="en-US" dirty="0"/>
          </a:p>
        </p:txBody>
      </p:sp>
      <p:sp>
        <p:nvSpPr>
          <p:cNvPr id="11" name="Text Placeholder 4">
            <a:extLst>
              <a:ext uri="{FF2B5EF4-FFF2-40B4-BE49-F238E27FC236}">
                <a16:creationId xmlns:a16="http://schemas.microsoft.com/office/drawing/2014/main" id="{2EF31059-F145-1944-861E-253BC304BE86}"/>
              </a:ext>
            </a:extLst>
          </p:cNvPr>
          <p:cNvSpPr>
            <a:spLocks noGrp="1"/>
          </p:cNvSpPr>
          <p:nvPr>
            <p:ph type="body" sz="quarter" idx="13" hasCustomPrompt="1"/>
          </p:nvPr>
        </p:nvSpPr>
        <p:spPr>
          <a:xfrm>
            <a:off x="3483980" y="1161929"/>
            <a:ext cx="5237544" cy="3605334"/>
          </a:xfrm>
        </p:spPr>
        <p:txBody>
          <a:bodyPr/>
          <a:lstStyle>
            <a:lvl1pPr marL="0" indent="0" algn="l">
              <a:lnSpc>
                <a:spcPct val="90000"/>
              </a:lnSpc>
              <a:buNone/>
              <a:defRPr sz="2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First name last name</a:t>
            </a:r>
          </a:p>
          <a:p>
            <a:pPr lvl="0"/>
            <a:r>
              <a:rPr lang="en-US" dirty="0"/>
              <a:t>Centre/faculty institute</a:t>
            </a:r>
          </a:p>
          <a:p>
            <a:pPr lvl="0"/>
            <a:endParaRPr lang="en-US" dirty="0"/>
          </a:p>
          <a:p>
            <a:pPr lvl="0"/>
            <a:r>
              <a:rPr lang="en-US" dirty="0"/>
              <a:t>Insert Bio</a:t>
            </a:r>
          </a:p>
        </p:txBody>
      </p:sp>
    </p:spTree>
    <p:extLst>
      <p:ext uri="{BB962C8B-B14F-4D97-AF65-F5344CB8AC3E}">
        <p14:creationId xmlns:p14="http://schemas.microsoft.com/office/powerpoint/2010/main" val="1032463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eakers x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469141-C134-5D42-A06F-DA89145EDF43}"/>
              </a:ext>
            </a:extLst>
          </p:cNvPr>
          <p:cNvSpPr/>
          <p:nvPr userDrawn="1"/>
        </p:nvSpPr>
        <p:spPr>
          <a:xfrm>
            <a:off x="-4945292" y="0"/>
            <a:ext cx="14089292" cy="5143500"/>
          </a:xfrm>
          <a:prstGeom prst="rect">
            <a:avLst/>
          </a:prstGeom>
          <a:solidFill>
            <a:srgbClr val="3434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9AE58B7D-184B-584A-BF97-3560578F50E5}"/>
              </a:ext>
            </a:extLst>
          </p:cNvPr>
          <p:cNvSpPr txBox="1">
            <a:spLocks/>
          </p:cNvSpPr>
          <p:nvPr userDrawn="1"/>
        </p:nvSpPr>
        <p:spPr>
          <a:xfrm>
            <a:off x="381000" y="4767263"/>
            <a:ext cx="2133600" cy="274637"/>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dirty="0">
                <a:solidFill>
                  <a:schemeClr val="bg1"/>
                </a:solidFill>
                <a:latin typeface="Arial" panose="020B0604020202020204" pitchFamily="34" charset="0"/>
                <a:cs typeface="Arial" panose="020B0604020202020204" pitchFamily="34" charset="0"/>
              </a:rPr>
              <a:t>The University of Sydney</a:t>
            </a:r>
          </a:p>
        </p:txBody>
      </p:sp>
      <p:sp>
        <p:nvSpPr>
          <p:cNvPr id="9" name="Slide Number Placeholder 5">
            <a:extLst>
              <a:ext uri="{FF2B5EF4-FFF2-40B4-BE49-F238E27FC236}">
                <a16:creationId xmlns:a16="http://schemas.microsoft.com/office/drawing/2014/main" id="{817C0F2C-0369-A948-8D15-BB7548B8A4EE}"/>
              </a:ext>
            </a:extLst>
          </p:cNvPr>
          <p:cNvSpPr txBox="1">
            <a:spLocks/>
          </p:cNvSpPr>
          <p:nvPr userDrawn="1"/>
        </p:nvSpPr>
        <p:spPr>
          <a:xfrm>
            <a:off x="6629400" y="4767263"/>
            <a:ext cx="2133600" cy="274637"/>
          </a:xfrm>
          <a:prstGeom prst="rect">
            <a:avLst/>
          </a:prstGeom>
        </p:spPr>
        <p:txBody>
          <a:bodyPr anchor="ctr"/>
          <a:lstStyle>
            <a:defPPr>
              <a:defRPr lang="en-US"/>
            </a:defPPr>
            <a:lvl1pPr marL="0" algn="r" defTabSz="457200" rtl="0" eaLnBrk="1" latinLnBrk="0" hangingPunct="1">
              <a:defRPr sz="900" kern="120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schemeClr val="bg1"/>
                </a:solidFill>
                <a:latin typeface="Arial" panose="020B0604020202020204" pitchFamily="34" charset="0"/>
                <a:cs typeface="Arial" panose="020B0604020202020204" pitchFamily="34" charset="0"/>
              </a:rPr>
              <a:t>Page </a:t>
            </a:r>
            <a:fld id="{17B45C2B-5911-204A-99D5-05E77B133151}" type="slidenum">
              <a:rPr lang="en-US" smtClean="0">
                <a:solidFill>
                  <a:schemeClr val="bg1"/>
                </a:solidFill>
                <a:latin typeface="Arial" panose="020B0604020202020204" pitchFamily="34" charset="0"/>
                <a:cs typeface="Arial" panose="020B0604020202020204" pitchFamily="34" charset="0"/>
              </a:rPr>
              <a:pPr fontAlgn="auto">
                <a:spcBef>
                  <a:spcPts val="0"/>
                </a:spcBef>
                <a:spcAft>
                  <a:spcPts val="0"/>
                </a:spcAft>
                <a:defRPr/>
              </a:pPr>
              <a:t>‹#›</a:t>
            </a:fld>
            <a:endParaRPr lang="en-US" dirty="0">
              <a:solidFill>
                <a:schemeClr val="bg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35F79E3-91A0-9F4E-AB82-97A90F71A1CB}"/>
              </a:ext>
            </a:extLst>
          </p:cNvPr>
          <p:cNvSpPr>
            <a:spLocks noGrp="1"/>
          </p:cNvSpPr>
          <p:nvPr>
            <p:ph type="body" sz="quarter" idx="10" hasCustomPrompt="1"/>
          </p:nvPr>
        </p:nvSpPr>
        <p:spPr>
          <a:xfrm>
            <a:off x="358774" y="388901"/>
            <a:ext cx="8426451" cy="436394"/>
          </a:xfrm>
        </p:spPr>
        <p:txBody>
          <a:bodyPr/>
          <a:lstStyle>
            <a:lvl1pPr marL="0" indent="0" algn="ctr">
              <a:buNone/>
              <a:defRPr sz="3000">
                <a:solidFill>
                  <a:schemeClr val="bg1"/>
                </a:solidFill>
              </a:defRPr>
            </a:lvl1pPr>
            <a:lvl2pPr algn="ctr">
              <a:defRPr>
                <a:solidFill>
                  <a:schemeClr val="bg1"/>
                </a:solidFill>
              </a:defRPr>
            </a:lvl2pPr>
          </a:lstStyle>
          <a:p>
            <a:pPr lvl="0"/>
            <a:r>
              <a:rPr lang="en-US" dirty="0"/>
              <a:t>Insert heading</a:t>
            </a:r>
          </a:p>
        </p:txBody>
      </p:sp>
      <p:sp>
        <p:nvSpPr>
          <p:cNvPr id="6" name="Picture Placeholder 5">
            <a:extLst>
              <a:ext uri="{FF2B5EF4-FFF2-40B4-BE49-F238E27FC236}">
                <a16:creationId xmlns:a16="http://schemas.microsoft.com/office/drawing/2014/main" id="{28EE421A-DE97-FF4F-905F-DD673E8C1FB8}"/>
              </a:ext>
            </a:extLst>
          </p:cNvPr>
          <p:cNvSpPr>
            <a:spLocks noGrp="1"/>
          </p:cNvSpPr>
          <p:nvPr>
            <p:ph type="pic" sz="quarter" idx="11"/>
          </p:nvPr>
        </p:nvSpPr>
        <p:spPr>
          <a:xfrm>
            <a:off x="1033633" y="1161929"/>
            <a:ext cx="2495671" cy="2495671"/>
          </a:xfrm>
        </p:spPr>
        <p:txBody>
          <a:bodyPr/>
          <a:lstStyle/>
          <a:p>
            <a:endParaRPr lang="en-US" dirty="0"/>
          </a:p>
        </p:txBody>
      </p:sp>
      <p:sp>
        <p:nvSpPr>
          <p:cNvPr id="10" name="Text Placeholder 3">
            <a:extLst>
              <a:ext uri="{FF2B5EF4-FFF2-40B4-BE49-F238E27FC236}">
                <a16:creationId xmlns:a16="http://schemas.microsoft.com/office/drawing/2014/main" id="{0B90342E-CD7E-6D41-8264-9DB0EE0A15EB}"/>
              </a:ext>
            </a:extLst>
          </p:cNvPr>
          <p:cNvSpPr>
            <a:spLocks noGrp="1"/>
          </p:cNvSpPr>
          <p:nvPr>
            <p:ph type="body" sz="quarter" idx="12" hasCustomPrompt="1"/>
          </p:nvPr>
        </p:nvSpPr>
        <p:spPr>
          <a:xfrm>
            <a:off x="358775" y="3781125"/>
            <a:ext cx="3845389" cy="677863"/>
          </a:xfrm>
        </p:spPr>
        <p:txBody>
          <a:bodyPr/>
          <a:lstStyle>
            <a:lvl1pPr marL="0" indent="0" algn="ctr">
              <a:buNone/>
              <a:defRPr sz="2400" b="0">
                <a:solidFill>
                  <a:schemeClr val="bg1"/>
                </a:solidFill>
              </a:defRPr>
            </a:lvl1pPr>
            <a:lvl2pPr algn="ctr">
              <a:defRPr>
                <a:solidFill>
                  <a:schemeClr val="bg1"/>
                </a:solidFill>
              </a:defRPr>
            </a:lvl2pPr>
          </a:lstStyle>
          <a:p>
            <a:pPr lvl="0"/>
            <a:r>
              <a:rPr lang="en-US" dirty="0"/>
              <a:t>First name Last name</a:t>
            </a:r>
          </a:p>
          <a:p>
            <a:pPr lvl="0"/>
            <a:r>
              <a:rPr lang="en-US" dirty="0"/>
              <a:t>Centre/faculty</a:t>
            </a:r>
          </a:p>
        </p:txBody>
      </p:sp>
      <p:sp>
        <p:nvSpPr>
          <p:cNvPr id="11" name="Picture Placeholder 5">
            <a:extLst>
              <a:ext uri="{FF2B5EF4-FFF2-40B4-BE49-F238E27FC236}">
                <a16:creationId xmlns:a16="http://schemas.microsoft.com/office/drawing/2014/main" id="{FF76A7D6-7A78-6148-A3B4-2609AA4013B6}"/>
              </a:ext>
            </a:extLst>
          </p:cNvPr>
          <p:cNvSpPr>
            <a:spLocks noGrp="1"/>
          </p:cNvSpPr>
          <p:nvPr>
            <p:ph type="pic" sz="quarter" idx="13"/>
          </p:nvPr>
        </p:nvSpPr>
        <p:spPr>
          <a:xfrm>
            <a:off x="5545941" y="1161929"/>
            <a:ext cx="2495671" cy="2495671"/>
          </a:xfrm>
        </p:spPr>
        <p:txBody>
          <a:bodyPr/>
          <a:lstStyle/>
          <a:p>
            <a:endParaRPr lang="en-US" dirty="0"/>
          </a:p>
        </p:txBody>
      </p:sp>
      <p:sp>
        <p:nvSpPr>
          <p:cNvPr id="12" name="Text Placeholder 3">
            <a:extLst>
              <a:ext uri="{FF2B5EF4-FFF2-40B4-BE49-F238E27FC236}">
                <a16:creationId xmlns:a16="http://schemas.microsoft.com/office/drawing/2014/main" id="{26B563FC-7CED-5644-B1AB-671EF000DB31}"/>
              </a:ext>
            </a:extLst>
          </p:cNvPr>
          <p:cNvSpPr>
            <a:spLocks noGrp="1"/>
          </p:cNvSpPr>
          <p:nvPr>
            <p:ph type="body" sz="quarter" idx="14" hasCustomPrompt="1"/>
          </p:nvPr>
        </p:nvSpPr>
        <p:spPr>
          <a:xfrm>
            <a:off x="4802329" y="3781125"/>
            <a:ext cx="3982896" cy="677863"/>
          </a:xfrm>
        </p:spPr>
        <p:txBody>
          <a:bodyPr/>
          <a:lstStyle>
            <a:lvl1pPr marL="0" indent="0" algn="ctr">
              <a:buNone/>
              <a:defRPr sz="2400" b="0">
                <a:solidFill>
                  <a:schemeClr val="bg1"/>
                </a:solidFill>
              </a:defRPr>
            </a:lvl1pPr>
            <a:lvl2pPr algn="ctr">
              <a:defRPr>
                <a:solidFill>
                  <a:schemeClr val="bg1"/>
                </a:solidFill>
              </a:defRPr>
            </a:lvl2pPr>
          </a:lstStyle>
          <a:p>
            <a:pPr lvl="0"/>
            <a:r>
              <a:rPr lang="en-US" dirty="0"/>
              <a:t>First name Last name</a:t>
            </a:r>
          </a:p>
          <a:p>
            <a:pPr lvl="0"/>
            <a:r>
              <a:rPr lang="en-US" dirty="0"/>
              <a:t>Centre/Faculty</a:t>
            </a:r>
          </a:p>
        </p:txBody>
      </p:sp>
    </p:spTree>
    <p:extLst>
      <p:ext uri="{BB962C8B-B14F-4D97-AF65-F5344CB8AC3E}">
        <p14:creationId xmlns:p14="http://schemas.microsoft.com/office/powerpoint/2010/main" val="2250370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eakers x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469141-C134-5D42-A06F-DA89145EDF43}"/>
              </a:ext>
            </a:extLst>
          </p:cNvPr>
          <p:cNvSpPr/>
          <p:nvPr userDrawn="1"/>
        </p:nvSpPr>
        <p:spPr>
          <a:xfrm>
            <a:off x="0" y="0"/>
            <a:ext cx="9144000" cy="5143500"/>
          </a:xfrm>
          <a:prstGeom prst="rect">
            <a:avLst/>
          </a:prstGeom>
          <a:solidFill>
            <a:srgbClr val="3434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9AE58B7D-184B-584A-BF97-3560578F50E5}"/>
              </a:ext>
            </a:extLst>
          </p:cNvPr>
          <p:cNvSpPr txBox="1">
            <a:spLocks/>
          </p:cNvSpPr>
          <p:nvPr userDrawn="1"/>
        </p:nvSpPr>
        <p:spPr>
          <a:xfrm>
            <a:off x="381000" y="4767263"/>
            <a:ext cx="2133600" cy="274637"/>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dirty="0">
                <a:solidFill>
                  <a:schemeClr val="bg1"/>
                </a:solidFill>
                <a:latin typeface="Arial" panose="020B0604020202020204" pitchFamily="34" charset="0"/>
                <a:cs typeface="Arial" panose="020B0604020202020204" pitchFamily="34" charset="0"/>
              </a:rPr>
              <a:t>The University of Sydney</a:t>
            </a:r>
          </a:p>
        </p:txBody>
      </p:sp>
      <p:sp>
        <p:nvSpPr>
          <p:cNvPr id="9" name="Slide Number Placeholder 5">
            <a:extLst>
              <a:ext uri="{FF2B5EF4-FFF2-40B4-BE49-F238E27FC236}">
                <a16:creationId xmlns:a16="http://schemas.microsoft.com/office/drawing/2014/main" id="{817C0F2C-0369-A948-8D15-BB7548B8A4EE}"/>
              </a:ext>
            </a:extLst>
          </p:cNvPr>
          <p:cNvSpPr txBox="1">
            <a:spLocks/>
          </p:cNvSpPr>
          <p:nvPr userDrawn="1"/>
        </p:nvSpPr>
        <p:spPr>
          <a:xfrm>
            <a:off x="6629400" y="4767263"/>
            <a:ext cx="2133600" cy="274637"/>
          </a:xfrm>
          <a:prstGeom prst="rect">
            <a:avLst/>
          </a:prstGeom>
        </p:spPr>
        <p:txBody>
          <a:bodyPr anchor="ctr"/>
          <a:lstStyle>
            <a:defPPr>
              <a:defRPr lang="en-US"/>
            </a:defPPr>
            <a:lvl1pPr marL="0" algn="r" defTabSz="457200" rtl="0" eaLnBrk="1" latinLnBrk="0" hangingPunct="1">
              <a:defRPr sz="900" kern="120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schemeClr val="bg1"/>
                </a:solidFill>
                <a:latin typeface="Arial" panose="020B0604020202020204" pitchFamily="34" charset="0"/>
                <a:cs typeface="Arial" panose="020B0604020202020204" pitchFamily="34" charset="0"/>
              </a:rPr>
              <a:t>Page </a:t>
            </a:r>
            <a:fld id="{17B45C2B-5911-204A-99D5-05E77B133151}" type="slidenum">
              <a:rPr lang="en-US" smtClean="0">
                <a:solidFill>
                  <a:schemeClr val="bg1"/>
                </a:solidFill>
                <a:latin typeface="Arial" panose="020B0604020202020204" pitchFamily="34" charset="0"/>
                <a:cs typeface="Arial" panose="020B0604020202020204" pitchFamily="34" charset="0"/>
              </a:rPr>
              <a:pPr fontAlgn="auto">
                <a:spcBef>
                  <a:spcPts val="0"/>
                </a:spcBef>
                <a:spcAft>
                  <a:spcPts val="0"/>
                </a:spcAft>
                <a:defRPr/>
              </a:pPr>
              <a:t>‹#›</a:t>
            </a:fld>
            <a:endParaRPr lang="en-US" dirty="0">
              <a:solidFill>
                <a:schemeClr val="bg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35F79E3-91A0-9F4E-AB82-97A90F71A1CB}"/>
              </a:ext>
            </a:extLst>
          </p:cNvPr>
          <p:cNvSpPr>
            <a:spLocks noGrp="1"/>
          </p:cNvSpPr>
          <p:nvPr>
            <p:ph type="body" sz="quarter" idx="10" hasCustomPrompt="1"/>
          </p:nvPr>
        </p:nvSpPr>
        <p:spPr>
          <a:xfrm>
            <a:off x="0" y="376238"/>
            <a:ext cx="9144000" cy="436394"/>
          </a:xfrm>
        </p:spPr>
        <p:txBody>
          <a:bodyPr/>
          <a:lstStyle>
            <a:lvl1pPr marL="0" indent="0" algn="ctr">
              <a:buNone/>
              <a:defRPr sz="3000">
                <a:solidFill>
                  <a:schemeClr val="bg1"/>
                </a:solidFill>
              </a:defRPr>
            </a:lvl1pPr>
            <a:lvl2pPr algn="ctr">
              <a:defRPr>
                <a:solidFill>
                  <a:schemeClr val="bg1"/>
                </a:solidFill>
              </a:defRPr>
            </a:lvl2pPr>
          </a:lstStyle>
          <a:p>
            <a:pPr lvl="0"/>
            <a:r>
              <a:rPr lang="en-US" dirty="0"/>
              <a:t>Insert heading</a:t>
            </a:r>
          </a:p>
        </p:txBody>
      </p:sp>
      <p:sp>
        <p:nvSpPr>
          <p:cNvPr id="6" name="Picture Placeholder 5">
            <a:extLst>
              <a:ext uri="{FF2B5EF4-FFF2-40B4-BE49-F238E27FC236}">
                <a16:creationId xmlns:a16="http://schemas.microsoft.com/office/drawing/2014/main" id="{28EE421A-DE97-FF4F-905F-DD673E8C1FB8}"/>
              </a:ext>
            </a:extLst>
          </p:cNvPr>
          <p:cNvSpPr>
            <a:spLocks noGrp="1"/>
          </p:cNvSpPr>
          <p:nvPr>
            <p:ph type="pic" sz="quarter" idx="11"/>
          </p:nvPr>
        </p:nvSpPr>
        <p:spPr>
          <a:xfrm>
            <a:off x="358775" y="971974"/>
            <a:ext cx="2495671" cy="2495671"/>
          </a:xfrm>
        </p:spPr>
        <p:txBody>
          <a:bodyPr/>
          <a:lstStyle/>
          <a:p>
            <a:endParaRPr lang="en-US" dirty="0"/>
          </a:p>
        </p:txBody>
      </p:sp>
      <p:sp>
        <p:nvSpPr>
          <p:cNvPr id="10" name="Text Placeholder 3">
            <a:extLst>
              <a:ext uri="{FF2B5EF4-FFF2-40B4-BE49-F238E27FC236}">
                <a16:creationId xmlns:a16="http://schemas.microsoft.com/office/drawing/2014/main" id="{0B90342E-CD7E-6D41-8264-9DB0EE0A15EB}"/>
              </a:ext>
            </a:extLst>
          </p:cNvPr>
          <p:cNvSpPr>
            <a:spLocks noGrp="1"/>
          </p:cNvSpPr>
          <p:nvPr>
            <p:ph type="body" sz="quarter" idx="12" hasCustomPrompt="1"/>
          </p:nvPr>
        </p:nvSpPr>
        <p:spPr>
          <a:xfrm>
            <a:off x="358775" y="3621783"/>
            <a:ext cx="2495671" cy="1145480"/>
          </a:xfrm>
        </p:spPr>
        <p:txBody>
          <a:bodyPr/>
          <a:lstStyle>
            <a:lvl1pPr marL="0" indent="0" algn="ctr">
              <a:buNone/>
              <a:defRPr sz="2400" b="0">
                <a:solidFill>
                  <a:schemeClr val="bg1"/>
                </a:solidFill>
              </a:defRPr>
            </a:lvl1pPr>
            <a:lvl2pPr algn="ctr">
              <a:defRPr>
                <a:solidFill>
                  <a:schemeClr val="bg1"/>
                </a:solidFill>
              </a:defRPr>
            </a:lvl2pPr>
          </a:lstStyle>
          <a:p>
            <a:pPr lvl="0"/>
            <a:r>
              <a:rPr lang="en-US" dirty="0"/>
              <a:t>First name </a:t>
            </a:r>
            <a:br>
              <a:rPr lang="en-US" dirty="0"/>
            </a:br>
            <a:r>
              <a:rPr lang="en-US" dirty="0"/>
              <a:t>Last name</a:t>
            </a:r>
          </a:p>
          <a:p>
            <a:pPr lvl="0"/>
            <a:r>
              <a:rPr lang="en-US" dirty="0"/>
              <a:t>Centre/Faculty</a:t>
            </a:r>
          </a:p>
        </p:txBody>
      </p:sp>
      <p:sp>
        <p:nvSpPr>
          <p:cNvPr id="11" name="Picture Placeholder 5">
            <a:extLst>
              <a:ext uri="{FF2B5EF4-FFF2-40B4-BE49-F238E27FC236}">
                <a16:creationId xmlns:a16="http://schemas.microsoft.com/office/drawing/2014/main" id="{FF76A7D6-7A78-6148-A3B4-2609AA4013B6}"/>
              </a:ext>
            </a:extLst>
          </p:cNvPr>
          <p:cNvSpPr>
            <a:spLocks noGrp="1"/>
          </p:cNvSpPr>
          <p:nvPr>
            <p:ph type="pic" sz="quarter" idx="13"/>
          </p:nvPr>
        </p:nvSpPr>
        <p:spPr>
          <a:xfrm>
            <a:off x="6289554" y="1002587"/>
            <a:ext cx="2495671" cy="2495671"/>
          </a:xfrm>
        </p:spPr>
        <p:txBody>
          <a:bodyPr/>
          <a:lstStyle/>
          <a:p>
            <a:endParaRPr lang="en-US" dirty="0"/>
          </a:p>
        </p:txBody>
      </p:sp>
      <p:sp>
        <p:nvSpPr>
          <p:cNvPr id="12" name="Text Placeholder 3">
            <a:extLst>
              <a:ext uri="{FF2B5EF4-FFF2-40B4-BE49-F238E27FC236}">
                <a16:creationId xmlns:a16="http://schemas.microsoft.com/office/drawing/2014/main" id="{26B563FC-7CED-5644-B1AB-671EF000DB31}"/>
              </a:ext>
            </a:extLst>
          </p:cNvPr>
          <p:cNvSpPr>
            <a:spLocks noGrp="1"/>
          </p:cNvSpPr>
          <p:nvPr>
            <p:ph type="body" sz="quarter" idx="14" hasCustomPrompt="1"/>
          </p:nvPr>
        </p:nvSpPr>
        <p:spPr>
          <a:xfrm>
            <a:off x="6289554" y="3621783"/>
            <a:ext cx="2495671" cy="986137"/>
          </a:xfrm>
        </p:spPr>
        <p:txBody>
          <a:bodyPr/>
          <a:lstStyle>
            <a:lvl1pPr marL="0" indent="0" algn="ctr">
              <a:buNone/>
              <a:defRPr sz="2400" b="0">
                <a:solidFill>
                  <a:schemeClr val="bg1"/>
                </a:solidFill>
              </a:defRPr>
            </a:lvl1pPr>
            <a:lvl2pPr algn="ctr">
              <a:defRPr>
                <a:solidFill>
                  <a:schemeClr val="bg1"/>
                </a:solidFill>
              </a:defRPr>
            </a:lvl2pPr>
          </a:lstStyle>
          <a:p>
            <a:pPr lvl="0"/>
            <a:r>
              <a:rPr lang="en-US" dirty="0"/>
              <a:t>First name </a:t>
            </a:r>
            <a:br>
              <a:rPr lang="en-US" dirty="0"/>
            </a:br>
            <a:r>
              <a:rPr lang="en-US" dirty="0"/>
              <a:t>Last name</a:t>
            </a:r>
          </a:p>
          <a:p>
            <a:pPr lvl="0"/>
            <a:r>
              <a:rPr lang="en-US" dirty="0"/>
              <a:t>Centre/Faculty</a:t>
            </a:r>
          </a:p>
        </p:txBody>
      </p:sp>
      <p:sp>
        <p:nvSpPr>
          <p:cNvPr id="13" name="Picture Placeholder 5">
            <a:extLst>
              <a:ext uri="{FF2B5EF4-FFF2-40B4-BE49-F238E27FC236}">
                <a16:creationId xmlns:a16="http://schemas.microsoft.com/office/drawing/2014/main" id="{2506C0EA-2FDF-4D40-AC77-BA8E081330C4}"/>
              </a:ext>
            </a:extLst>
          </p:cNvPr>
          <p:cNvSpPr>
            <a:spLocks noGrp="1"/>
          </p:cNvSpPr>
          <p:nvPr>
            <p:ph type="pic" sz="quarter" idx="15"/>
          </p:nvPr>
        </p:nvSpPr>
        <p:spPr>
          <a:xfrm>
            <a:off x="3324164" y="1002587"/>
            <a:ext cx="2495671" cy="2495671"/>
          </a:xfrm>
        </p:spPr>
        <p:txBody>
          <a:bodyPr/>
          <a:lstStyle/>
          <a:p>
            <a:endParaRPr lang="en-US" dirty="0"/>
          </a:p>
        </p:txBody>
      </p:sp>
      <p:sp>
        <p:nvSpPr>
          <p:cNvPr id="14" name="Text Placeholder 3">
            <a:extLst>
              <a:ext uri="{FF2B5EF4-FFF2-40B4-BE49-F238E27FC236}">
                <a16:creationId xmlns:a16="http://schemas.microsoft.com/office/drawing/2014/main" id="{034C32E3-245A-FC48-84D8-5DCFDE22B5C1}"/>
              </a:ext>
            </a:extLst>
          </p:cNvPr>
          <p:cNvSpPr>
            <a:spLocks noGrp="1"/>
          </p:cNvSpPr>
          <p:nvPr>
            <p:ph type="body" sz="quarter" idx="16" hasCustomPrompt="1"/>
          </p:nvPr>
        </p:nvSpPr>
        <p:spPr>
          <a:xfrm>
            <a:off x="3324164" y="3621783"/>
            <a:ext cx="2495671" cy="986137"/>
          </a:xfrm>
        </p:spPr>
        <p:txBody>
          <a:bodyPr/>
          <a:lstStyle>
            <a:lvl1pPr marL="0" indent="0" algn="ctr">
              <a:buNone/>
              <a:defRPr sz="2400" b="0">
                <a:solidFill>
                  <a:schemeClr val="bg1"/>
                </a:solidFill>
              </a:defRPr>
            </a:lvl1pPr>
            <a:lvl2pPr algn="ctr">
              <a:defRPr>
                <a:solidFill>
                  <a:schemeClr val="bg1"/>
                </a:solidFill>
              </a:defRPr>
            </a:lvl2pPr>
          </a:lstStyle>
          <a:p>
            <a:pPr lvl="0"/>
            <a:r>
              <a:rPr lang="en-US" dirty="0"/>
              <a:t>First name </a:t>
            </a:r>
            <a:br>
              <a:rPr lang="en-US" dirty="0"/>
            </a:br>
            <a:r>
              <a:rPr lang="en-US" dirty="0"/>
              <a:t>Last name</a:t>
            </a:r>
          </a:p>
          <a:p>
            <a:pPr lvl="0"/>
            <a:r>
              <a:rPr lang="en-US" dirty="0"/>
              <a:t>Centre/Faculty</a:t>
            </a:r>
          </a:p>
        </p:txBody>
      </p:sp>
    </p:spTree>
    <p:extLst>
      <p:ext uri="{BB962C8B-B14F-4D97-AF65-F5344CB8AC3E}">
        <p14:creationId xmlns:p14="http://schemas.microsoft.com/office/powerpoint/2010/main" val="3145358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eakers x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469141-C134-5D42-A06F-DA89145EDF43}"/>
              </a:ext>
            </a:extLst>
          </p:cNvPr>
          <p:cNvSpPr/>
          <p:nvPr userDrawn="1"/>
        </p:nvSpPr>
        <p:spPr>
          <a:xfrm>
            <a:off x="0" y="0"/>
            <a:ext cx="9144000" cy="5143500"/>
          </a:xfrm>
          <a:prstGeom prst="rect">
            <a:avLst/>
          </a:prstGeom>
          <a:solidFill>
            <a:srgbClr val="3434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9AE58B7D-184B-584A-BF97-3560578F50E5}"/>
              </a:ext>
            </a:extLst>
          </p:cNvPr>
          <p:cNvSpPr txBox="1">
            <a:spLocks/>
          </p:cNvSpPr>
          <p:nvPr userDrawn="1"/>
        </p:nvSpPr>
        <p:spPr>
          <a:xfrm>
            <a:off x="381000" y="4767263"/>
            <a:ext cx="2133600" cy="274637"/>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dirty="0">
                <a:solidFill>
                  <a:schemeClr val="bg1"/>
                </a:solidFill>
                <a:latin typeface="Arial" panose="020B0604020202020204" pitchFamily="34" charset="0"/>
                <a:cs typeface="Arial" panose="020B0604020202020204" pitchFamily="34" charset="0"/>
              </a:rPr>
              <a:t>The University of Sydney</a:t>
            </a:r>
          </a:p>
        </p:txBody>
      </p:sp>
      <p:sp>
        <p:nvSpPr>
          <p:cNvPr id="9" name="Slide Number Placeholder 5">
            <a:extLst>
              <a:ext uri="{FF2B5EF4-FFF2-40B4-BE49-F238E27FC236}">
                <a16:creationId xmlns:a16="http://schemas.microsoft.com/office/drawing/2014/main" id="{817C0F2C-0369-A948-8D15-BB7548B8A4EE}"/>
              </a:ext>
            </a:extLst>
          </p:cNvPr>
          <p:cNvSpPr txBox="1">
            <a:spLocks/>
          </p:cNvSpPr>
          <p:nvPr userDrawn="1"/>
        </p:nvSpPr>
        <p:spPr>
          <a:xfrm>
            <a:off x="6629400" y="4767263"/>
            <a:ext cx="2133600" cy="274637"/>
          </a:xfrm>
          <a:prstGeom prst="rect">
            <a:avLst/>
          </a:prstGeom>
        </p:spPr>
        <p:txBody>
          <a:bodyPr anchor="ctr"/>
          <a:lstStyle>
            <a:defPPr>
              <a:defRPr lang="en-US"/>
            </a:defPPr>
            <a:lvl1pPr marL="0" algn="r" defTabSz="457200" rtl="0" eaLnBrk="1" latinLnBrk="0" hangingPunct="1">
              <a:defRPr sz="900" kern="120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schemeClr val="bg1"/>
                </a:solidFill>
                <a:latin typeface="Arial" panose="020B0604020202020204" pitchFamily="34" charset="0"/>
                <a:cs typeface="Arial" panose="020B0604020202020204" pitchFamily="34" charset="0"/>
              </a:rPr>
              <a:t>Page </a:t>
            </a:r>
            <a:fld id="{17B45C2B-5911-204A-99D5-05E77B133151}" type="slidenum">
              <a:rPr lang="en-US" smtClean="0">
                <a:solidFill>
                  <a:schemeClr val="bg1"/>
                </a:solidFill>
                <a:latin typeface="Arial" panose="020B0604020202020204" pitchFamily="34" charset="0"/>
                <a:cs typeface="Arial" panose="020B0604020202020204" pitchFamily="34" charset="0"/>
              </a:rPr>
              <a:pPr fontAlgn="auto">
                <a:spcBef>
                  <a:spcPts val="0"/>
                </a:spcBef>
                <a:spcAft>
                  <a:spcPts val="0"/>
                </a:spcAft>
                <a:defRPr/>
              </a:pPr>
              <a:t>‹#›</a:t>
            </a:fld>
            <a:endParaRPr lang="en-US" dirty="0">
              <a:solidFill>
                <a:schemeClr val="bg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35F79E3-91A0-9F4E-AB82-97A90F71A1CB}"/>
              </a:ext>
            </a:extLst>
          </p:cNvPr>
          <p:cNvSpPr>
            <a:spLocks noGrp="1"/>
          </p:cNvSpPr>
          <p:nvPr>
            <p:ph type="body" sz="quarter" idx="10" hasCustomPrompt="1"/>
          </p:nvPr>
        </p:nvSpPr>
        <p:spPr>
          <a:xfrm>
            <a:off x="0" y="386451"/>
            <a:ext cx="9144000" cy="959512"/>
          </a:xfrm>
        </p:spPr>
        <p:txBody>
          <a:bodyPr/>
          <a:lstStyle>
            <a:lvl1pPr marL="0" indent="0" algn="ctr">
              <a:buNone/>
              <a:defRPr sz="3000">
                <a:solidFill>
                  <a:schemeClr val="bg1"/>
                </a:solidFill>
              </a:defRPr>
            </a:lvl1pPr>
            <a:lvl2pPr algn="ctr">
              <a:defRPr>
                <a:solidFill>
                  <a:schemeClr val="bg1"/>
                </a:solidFill>
              </a:defRPr>
            </a:lvl2pPr>
          </a:lstStyle>
          <a:p>
            <a:pPr lvl="0"/>
            <a:r>
              <a:rPr lang="en-US" dirty="0"/>
              <a:t>Insert heading</a:t>
            </a:r>
          </a:p>
        </p:txBody>
      </p:sp>
      <p:sp>
        <p:nvSpPr>
          <p:cNvPr id="13" name="Picture Placeholder 5">
            <a:extLst>
              <a:ext uri="{FF2B5EF4-FFF2-40B4-BE49-F238E27FC236}">
                <a16:creationId xmlns:a16="http://schemas.microsoft.com/office/drawing/2014/main" id="{2506C0EA-2FDF-4D40-AC77-BA8E081330C4}"/>
              </a:ext>
            </a:extLst>
          </p:cNvPr>
          <p:cNvSpPr>
            <a:spLocks noGrp="1"/>
          </p:cNvSpPr>
          <p:nvPr>
            <p:ph type="pic" sz="quarter" idx="15"/>
          </p:nvPr>
        </p:nvSpPr>
        <p:spPr>
          <a:xfrm>
            <a:off x="2560594" y="1601768"/>
            <a:ext cx="1806148" cy="1607648"/>
          </a:xfrm>
        </p:spPr>
        <p:txBody>
          <a:bodyPr/>
          <a:lstStyle/>
          <a:p>
            <a:endParaRPr lang="en-US" dirty="0"/>
          </a:p>
        </p:txBody>
      </p:sp>
      <p:sp>
        <p:nvSpPr>
          <p:cNvPr id="14" name="Text Placeholder 3">
            <a:extLst>
              <a:ext uri="{FF2B5EF4-FFF2-40B4-BE49-F238E27FC236}">
                <a16:creationId xmlns:a16="http://schemas.microsoft.com/office/drawing/2014/main" id="{034C32E3-245A-FC48-84D8-5DCFDE22B5C1}"/>
              </a:ext>
            </a:extLst>
          </p:cNvPr>
          <p:cNvSpPr>
            <a:spLocks noGrp="1"/>
          </p:cNvSpPr>
          <p:nvPr>
            <p:ph type="body" sz="quarter" idx="16" hasCustomPrompt="1"/>
          </p:nvPr>
        </p:nvSpPr>
        <p:spPr>
          <a:xfrm>
            <a:off x="2560594" y="3209850"/>
            <a:ext cx="1806148" cy="1547198"/>
          </a:xfrm>
        </p:spPr>
        <p:txBody>
          <a:bodyPr/>
          <a:lstStyle>
            <a:lvl1pPr marL="0" indent="0" algn="ctr">
              <a:buNone/>
              <a:defRPr sz="2400" b="0">
                <a:solidFill>
                  <a:schemeClr val="bg1"/>
                </a:solidFill>
              </a:defRPr>
            </a:lvl1pPr>
            <a:lvl2pPr algn="ctr">
              <a:defRPr>
                <a:solidFill>
                  <a:schemeClr val="bg1"/>
                </a:solidFill>
              </a:defRPr>
            </a:lvl2pPr>
          </a:lstStyle>
          <a:p>
            <a:pPr lvl="0"/>
            <a:r>
              <a:rPr lang="en-US" dirty="0"/>
              <a:t>First name Last name</a:t>
            </a:r>
          </a:p>
          <a:p>
            <a:pPr lvl="0"/>
            <a:r>
              <a:rPr lang="en-US" dirty="0"/>
              <a:t>Centre/</a:t>
            </a:r>
            <a:br>
              <a:rPr lang="en-US" dirty="0"/>
            </a:br>
            <a:r>
              <a:rPr lang="en-US" dirty="0"/>
              <a:t>Faculty</a:t>
            </a:r>
          </a:p>
        </p:txBody>
      </p:sp>
      <p:sp>
        <p:nvSpPr>
          <p:cNvPr id="11" name="Picture Placeholder 5">
            <a:extLst>
              <a:ext uri="{FF2B5EF4-FFF2-40B4-BE49-F238E27FC236}">
                <a16:creationId xmlns:a16="http://schemas.microsoft.com/office/drawing/2014/main" id="{DCB3E40F-3920-4543-AE7E-C77EDAC4490D}"/>
              </a:ext>
            </a:extLst>
          </p:cNvPr>
          <p:cNvSpPr>
            <a:spLocks noGrp="1"/>
          </p:cNvSpPr>
          <p:nvPr>
            <p:ph type="pic" sz="quarter" idx="17"/>
          </p:nvPr>
        </p:nvSpPr>
        <p:spPr>
          <a:xfrm>
            <a:off x="357325" y="1601768"/>
            <a:ext cx="1806148" cy="1607648"/>
          </a:xfrm>
        </p:spPr>
        <p:txBody>
          <a:bodyPr/>
          <a:lstStyle/>
          <a:p>
            <a:endParaRPr lang="en-US" dirty="0"/>
          </a:p>
        </p:txBody>
      </p:sp>
      <p:sp>
        <p:nvSpPr>
          <p:cNvPr id="15" name="Text Placeholder 3">
            <a:extLst>
              <a:ext uri="{FF2B5EF4-FFF2-40B4-BE49-F238E27FC236}">
                <a16:creationId xmlns:a16="http://schemas.microsoft.com/office/drawing/2014/main" id="{67C82213-A84D-FE49-A3A4-73D878537573}"/>
              </a:ext>
            </a:extLst>
          </p:cNvPr>
          <p:cNvSpPr>
            <a:spLocks noGrp="1"/>
          </p:cNvSpPr>
          <p:nvPr>
            <p:ph type="body" sz="quarter" idx="18" hasCustomPrompt="1"/>
          </p:nvPr>
        </p:nvSpPr>
        <p:spPr>
          <a:xfrm>
            <a:off x="357326" y="3209849"/>
            <a:ext cx="1806148" cy="1547199"/>
          </a:xfrm>
        </p:spPr>
        <p:txBody>
          <a:bodyPr/>
          <a:lstStyle>
            <a:lvl1pPr marL="0" indent="0" algn="ctr">
              <a:buNone/>
              <a:defRPr sz="2400" b="0">
                <a:solidFill>
                  <a:schemeClr val="bg1"/>
                </a:solidFill>
              </a:defRPr>
            </a:lvl1pPr>
            <a:lvl2pPr algn="ctr">
              <a:defRPr>
                <a:solidFill>
                  <a:schemeClr val="bg1"/>
                </a:solidFill>
              </a:defRPr>
            </a:lvl2pPr>
          </a:lstStyle>
          <a:p>
            <a:pPr lvl="0"/>
            <a:r>
              <a:rPr lang="en-US" dirty="0"/>
              <a:t>First name Last name</a:t>
            </a:r>
          </a:p>
          <a:p>
            <a:pPr lvl="0"/>
            <a:r>
              <a:rPr lang="en-US" dirty="0"/>
              <a:t>Centre/</a:t>
            </a:r>
            <a:br>
              <a:rPr lang="en-US" dirty="0"/>
            </a:br>
            <a:r>
              <a:rPr lang="en-US" dirty="0"/>
              <a:t>Faculty</a:t>
            </a:r>
          </a:p>
        </p:txBody>
      </p:sp>
      <p:sp>
        <p:nvSpPr>
          <p:cNvPr id="16" name="Picture Placeholder 5">
            <a:extLst>
              <a:ext uri="{FF2B5EF4-FFF2-40B4-BE49-F238E27FC236}">
                <a16:creationId xmlns:a16="http://schemas.microsoft.com/office/drawing/2014/main" id="{F19FE3A2-4A04-5E47-9CCD-A71A405F33FB}"/>
              </a:ext>
            </a:extLst>
          </p:cNvPr>
          <p:cNvSpPr>
            <a:spLocks noGrp="1"/>
          </p:cNvSpPr>
          <p:nvPr>
            <p:ph type="pic" sz="quarter" idx="19"/>
          </p:nvPr>
        </p:nvSpPr>
        <p:spPr>
          <a:xfrm>
            <a:off x="6976641" y="1601768"/>
            <a:ext cx="1806148" cy="1607648"/>
          </a:xfrm>
        </p:spPr>
        <p:txBody>
          <a:bodyPr/>
          <a:lstStyle/>
          <a:p>
            <a:endParaRPr lang="en-US" dirty="0"/>
          </a:p>
        </p:txBody>
      </p:sp>
      <p:sp>
        <p:nvSpPr>
          <p:cNvPr id="17" name="Text Placeholder 3">
            <a:extLst>
              <a:ext uri="{FF2B5EF4-FFF2-40B4-BE49-F238E27FC236}">
                <a16:creationId xmlns:a16="http://schemas.microsoft.com/office/drawing/2014/main" id="{3E901A77-F200-4144-A100-F71A9941EA8E}"/>
              </a:ext>
            </a:extLst>
          </p:cNvPr>
          <p:cNvSpPr>
            <a:spLocks noGrp="1"/>
          </p:cNvSpPr>
          <p:nvPr>
            <p:ph type="body" sz="quarter" idx="20" hasCustomPrompt="1"/>
          </p:nvPr>
        </p:nvSpPr>
        <p:spPr>
          <a:xfrm>
            <a:off x="6976642" y="3209850"/>
            <a:ext cx="1806148" cy="1546764"/>
          </a:xfrm>
        </p:spPr>
        <p:txBody>
          <a:bodyPr/>
          <a:lstStyle>
            <a:lvl1pPr marL="0" indent="0" algn="ctr">
              <a:buNone/>
              <a:defRPr sz="2400" b="0">
                <a:solidFill>
                  <a:schemeClr val="bg1"/>
                </a:solidFill>
              </a:defRPr>
            </a:lvl1pPr>
            <a:lvl2pPr algn="ctr">
              <a:defRPr>
                <a:solidFill>
                  <a:schemeClr val="bg1"/>
                </a:solidFill>
              </a:defRPr>
            </a:lvl2pPr>
          </a:lstStyle>
          <a:p>
            <a:pPr lvl="0"/>
            <a:r>
              <a:rPr lang="en-US" dirty="0"/>
              <a:t>First name last name</a:t>
            </a:r>
          </a:p>
          <a:p>
            <a:pPr lvl="0"/>
            <a:r>
              <a:rPr lang="en-US" dirty="0"/>
              <a:t>Centre/</a:t>
            </a:r>
            <a:br>
              <a:rPr lang="en-US" dirty="0"/>
            </a:br>
            <a:r>
              <a:rPr lang="en-US" dirty="0"/>
              <a:t>Faculty</a:t>
            </a:r>
          </a:p>
        </p:txBody>
      </p:sp>
      <p:sp>
        <p:nvSpPr>
          <p:cNvPr id="18" name="Picture Placeholder 5">
            <a:extLst>
              <a:ext uri="{FF2B5EF4-FFF2-40B4-BE49-F238E27FC236}">
                <a16:creationId xmlns:a16="http://schemas.microsoft.com/office/drawing/2014/main" id="{FBA3109C-AEDA-AA45-9388-5853EF8E2141}"/>
              </a:ext>
            </a:extLst>
          </p:cNvPr>
          <p:cNvSpPr>
            <a:spLocks noGrp="1"/>
          </p:cNvSpPr>
          <p:nvPr>
            <p:ph type="pic" sz="quarter" idx="21"/>
          </p:nvPr>
        </p:nvSpPr>
        <p:spPr>
          <a:xfrm>
            <a:off x="4763863" y="1601768"/>
            <a:ext cx="1806148" cy="1607648"/>
          </a:xfrm>
        </p:spPr>
        <p:txBody>
          <a:bodyPr/>
          <a:lstStyle/>
          <a:p>
            <a:endParaRPr lang="en-US" dirty="0"/>
          </a:p>
        </p:txBody>
      </p:sp>
      <p:sp>
        <p:nvSpPr>
          <p:cNvPr id="19" name="Text Placeholder 3">
            <a:extLst>
              <a:ext uri="{FF2B5EF4-FFF2-40B4-BE49-F238E27FC236}">
                <a16:creationId xmlns:a16="http://schemas.microsoft.com/office/drawing/2014/main" id="{249FBFF4-4197-8B4A-B6DC-5CC4FD27A3E7}"/>
              </a:ext>
            </a:extLst>
          </p:cNvPr>
          <p:cNvSpPr>
            <a:spLocks noGrp="1"/>
          </p:cNvSpPr>
          <p:nvPr>
            <p:ph type="body" sz="quarter" idx="22" hasCustomPrompt="1"/>
          </p:nvPr>
        </p:nvSpPr>
        <p:spPr>
          <a:xfrm>
            <a:off x="4750662" y="3209416"/>
            <a:ext cx="1806148" cy="1547198"/>
          </a:xfrm>
        </p:spPr>
        <p:txBody>
          <a:bodyPr/>
          <a:lstStyle>
            <a:lvl1pPr marL="0" indent="0" algn="ctr">
              <a:buNone/>
              <a:defRPr sz="2400" b="0">
                <a:solidFill>
                  <a:schemeClr val="bg1"/>
                </a:solidFill>
              </a:defRPr>
            </a:lvl1pPr>
            <a:lvl2pPr algn="ctr">
              <a:defRPr>
                <a:solidFill>
                  <a:schemeClr val="bg1"/>
                </a:solidFill>
              </a:defRPr>
            </a:lvl2pPr>
          </a:lstStyle>
          <a:p>
            <a:pPr lvl="0"/>
            <a:r>
              <a:rPr lang="en-US" dirty="0"/>
              <a:t>First name last name</a:t>
            </a:r>
          </a:p>
          <a:p>
            <a:pPr lvl="0"/>
            <a:r>
              <a:rPr lang="en-US" dirty="0"/>
              <a:t>Centre/</a:t>
            </a:r>
            <a:br>
              <a:rPr lang="en-US" dirty="0"/>
            </a:br>
            <a:r>
              <a:rPr lang="en-US" dirty="0"/>
              <a:t>Faculty</a:t>
            </a:r>
          </a:p>
        </p:txBody>
      </p:sp>
    </p:spTree>
    <p:extLst>
      <p:ext uri="{BB962C8B-B14F-4D97-AF65-F5344CB8AC3E}">
        <p14:creationId xmlns:p14="http://schemas.microsoft.com/office/powerpoint/2010/main" val="3681159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ation guideline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3E1B39-8151-1541-B682-FD997A95D6AE}"/>
              </a:ext>
            </a:extLst>
          </p:cNvPr>
          <p:cNvSpPr>
            <a:spLocks noGrp="1"/>
          </p:cNvSpPr>
          <p:nvPr>
            <p:ph type="body" sz="quarter" idx="10"/>
          </p:nvPr>
        </p:nvSpPr>
        <p:spPr>
          <a:xfrm>
            <a:off x="358775" y="376238"/>
            <a:ext cx="8426450" cy="4391025"/>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6701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4667B1B-46F3-764F-858B-7A77E9F54AB5}"/>
              </a:ext>
            </a:extLst>
          </p:cNvPr>
          <p:cNvSpPr>
            <a:spLocks noGrp="1"/>
          </p:cNvSpPr>
          <p:nvPr>
            <p:ph type="pic" sz="quarter" idx="10"/>
          </p:nvPr>
        </p:nvSpPr>
        <p:spPr>
          <a:xfrm>
            <a:off x="360000" y="376238"/>
            <a:ext cx="8430972" cy="4391025"/>
          </a:xfrm>
        </p:spPr>
        <p:txBody>
          <a:bodyPr/>
          <a:lstStyle/>
          <a:p>
            <a:endParaRPr lang="en-US" dirty="0"/>
          </a:p>
        </p:txBody>
      </p:sp>
    </p:spTree>
    <p:extLst>
      <p:ext uri="{BB962C8B-B14F-4D97-AF65-F5344CB8AC3E}">
        <p14:creationId xmlns:p14="http://schemas.microsoft.com/office/powerpoint/2010/main" val="682712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py left image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C4A3A69-83F8-E944-9D67-7443D8125C8F}"/>
              </a:ext>
            </a:extLst>
          </p:cNvPr>
          <p:cNvSpPr>
            <a:spLocks noGrp="1"/>
          </p:cNvSpPr>
          <p:nvPr>
            <p:ph type="title" hasCustomPrompt="1"/>
          </p:nvPr>
        </p:nvSpPr>
        <p:spPr>
          <a:xfrm>
            <a:off x="360000" y="376238"/>
            <a:ext cx="3662413" cy="841012"/>
          </a:xfrm>
        </p:spPr>
        <p:txBody>
          <a:bodyPr lIns="0" tIns="0" rIns="0" bIns="0" anchor="t" anchorCtr="0"/>
          <a:lstStyle/>
          <a:p>
            <a:r>
              <a:rPr lang="en-US" dirty="0"/>
              <a:t>Heading</a:t>
            </a:r>
          </a:p>
        </p:txBody>
      </p:sp>
      <p:sp>
        <p:nvSpPr>
          <p:cNvPr id="8" name="Picture Placeholder 2">
            <a:extLst>
              <a:ext uri="{FF2B5EF4-FFF2-40B4-BE49-F238E27FC236}">
                <a16:creationId xmlns:a16="http://schemas.microsoft.com/office/drawing/2014/main" id="{FD591EDD-E1EF-0F44-B52B-EDF508967E41}"/>
              </a:ext>
            </a:extLst>
          </p:cNvPr>
          <p:cNvSpPr>
            <a:spLocks noGrp="1"/>
          </p:cNvSpPr>
          <p:nvPr>
            <p:ph type="pic" sz="quarter" idx="11"/>
          </p:nvPr>
        </p:nvSpPr>
        <p:spPr>
          <a:xfrm>
            <a:off x="4572000" y="0"/>
            <a:ext cx="4572000" cy="4290291"/>
          </a:xfrm>
        </p:spPr>
        <p:txBody>
          <a:bodyPr/>
          <a:lstStyle/>
          <a:p>
            <a:endParaRPr lang="en-US"/>
          </a:p>
        </p:txBody>
      </p:sp>
      <p:sp>
        <p:nvSpPr>
          <p:cNvPr id="5" name="Text Placeholder 2">
            <a:extLst>
              <a:ext uri="{FF2B5EF4-FFF2-40B4-BE49-F238E27FC236}">
                <a16:creationId xmlns:a16="http://schemas.microsoft.com/office/drawing/2014/main" id="{A55DB6E2-C968-43A3-917D-CAA0C3107F31}"/>
              </a:ext>
            </a:extLst>
          </p:cNvPr>
          <p:cNvSpPr>
            <a:spLocks noGrp="1"/>
          </p:cNvSpPr>
          <p:nvPr>
            <p:ph type="body" sz="quarter" idx="13" hasCustomPrompt="1"/>
          </p:nvPr>
        </p:nvSpPr>
        <p:spPr>
          <a:xfrm>
            <a:off x="359999" y="4379379"/>
            <a:ext cx="8424002" cy="387884"/>
          </a:xfrm>
        </p:spPr>
        <p:txBody>
          <a:bodyPr lIns="0" tIns="0" rIns="0" bIns="0"/>
          <a:lstStyle>
            <a:lvl1pPr>
              <a:defRPr sz="2400" b="0"/>
            </a:lvl1pPr>
          </a:lstStyle>
          <a:p>
            <a:pPr lvl="0"/>
            <a:r>
              <a:rPr lang="en-US" dirty="0"/>
              <a:t>* Insert source</a:t>
            </a:r>
          </a:p>
        </p:txBody>
      </p:sp>
      <p:sp>
        <p:nvSpPr>
          <p:cNvPr id="2" name="TextBox 1">
            <a:extLst>
              <a:ext uri="{FF2B5EF4-FFF2-40B4-BE49-F238E27FC236}">
                <a16:creationId xmlns:a16="http://schemas.microsoft.com/office/drawing/2014/main" id="{9DE13BE9-43C3-B348-9683-8FCB0E701AD7}"/>
              </a:ext>
            </a:extLst>
          </p:cNvPr>
          <p:cNvSpPr txBox="1"/>
          <p:nvPr userDrawn="1"/>
        </p:nvSpPr>
        <p:spPr>
          <a:xfrm>
            <a:off x="359999" y="1458674"/>
            <a:ext cx="3583928" cy="1938992"/>
          </a:xfrm>
          <a:prstGeom prst="rect">
            <a:avLst/>
          </a:prstGeom>
          <a:noFill/>
        </p:spPr>
        <p:txBody>
          <a:bodyPr wrap="square" rtlCol="0">
            <a:spAutoFit/>
          </a:bodyPr>
          <a:lstStyle/>
          <a:p>
            <a:pPr marL="342900" indent="-342900">
              <a:buClr>
                <a:srgbClr val="E64626"/>
              </a:buClr>
              <a:buFont typeface="System Font Regular"/>
              <a:buChar char="-"/>
            </a:pPr>
            <a:r>
              <a:rPr lang="en-US" sz="2400" dirty="0"/>
              <a:t>Text:</a:t>
            </a:r>
          </a:p>
          <a:p>
            <a:pPr marL="342900" indent="-342900">
              <a:buClr>
                <a:srgbClr val="E64626"/>
              </a:buClr>
              <a:buFont typeface="System Font Regular"/>
              <a:buChar char="-"/>
            </a:pPr>
            <a:r>
              <a:rPr lang="en-US" sz="2400" dirty="0"/>
              <a:t>Point 1</a:t>
            </a:r>
          </a:p>
          <a:p>
            <a:pPr marL="342900" indent="-342900">
              <a:buClr>
                <a:srgbClr val="E64626"/>
              </a:buClr>
              <a:buFont typeface="System Font Regular"/>
              <a:buChar char="-"/>
            </a:pPr>
            <a:r>
              <a:rPr lang="en-US" sz="2400" dirty="0"/>
              <a:t>Point 2</a:t>
            </a:r>
          </a:p>
          <a:p>
            <a:pPr marL="342900" indent="-342900">
              <a:buClr>
                <a:srgbClr val="E64626"/>
              </a:buClr>
              <a:buFont typeface="System Font Regular"/>
              <a:buChar char="-"/>
            </a:pPr>
            <a:r>
              <a:rPr lang="en-US" sz="2400" dirty="0"/>
              <a:t>Point 3</a:t>
            </a:r>
          </a:p>
          <a:p>
            <a:pPr marL="342900" indent="-342900">
              <a:buClr>
                <a:srgbClr val="E64626"/>
              </a:buClr>
              <a:buFont typeface="System Font Regular"/>
              <a:buChar char="-"/>
            </a:pPr>
            <a:r>
              <a:rPr lang="en-US" sz="2400" dirty="0"/>
              <a:t>Point 4</a:t>
            </a:r>
          </a:p>
        </p:txBody>
      </p:sp>
    </p:spTree>
    <p:extLst>
      <p:ext uri="{BB962C8B-B14F-4D97-AF65-F5344CB8AC3E}">
        <p14:creationId xmlns:p14="http://schemas.microsoft.com/office/powerpoint/2010/main" val="254580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ochre left justifi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31483D-DA28-2442-A81B-F28DE6B1B7D8}"/>
              </a:ext>
            </a:extLst>
          </p:cNvPr>
          <p:cNvSpPr/>
          <p:nvPr userDrawn="1"/>
        </p:nvSpPr>
        <p:spPr>
          <a:xfrm>
            <a:off x="0" y="0"/>
            <a:ext cx="9143999"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8"/>
          <p:cNvSpPr>
            <a:spLocks noGrp="1"/>
          </p:cNvSpPr>
          <p:nvPr>
            <p:ph type="title" hasCustomPrompt="1"/>
          </p:nvPr>
        </p:nvSpPr>
        <p:spPr>
          <a:xfrm>
            <a:off x="381884" y="1212811"/>
            <a:ext cx="8407184" cy="531455"/>
          </a:xfrm>
        </p:spPr>
        <p:txBody>
          <a:bodyPr anchor="t"/>
          <a:lstStyle>
            <a:lvl1pPr algn="l">
              <a:defRPr sz="3000">
                <a:solidFill>
                  <a:schemeClr val="bg1"/>
                </a:solidFill>
              </a:defRPr>
            </a:lvl1pPr>
          </a:lstStyle>
          <a:p>
            <a:r>
              <a:rPr lang="en-US" dirty="0"/>
              <a:t>Title heading here</a:t>
            </a:r>
          </a:p>
        </p:txBody>
      </p:sp>
      <p:sp>
        <p:nvSpPr>
          <p:cNvPr id="16" name="Text Placeholder 4"/>
          <p:cNvSpPr>
            <a:spLocks noGrp="1"/>
          </p:cNvSpPr>
          <p:nvPr>
            <p:ph type="body" sz="quarter" idx="13" hasCustomPrompt="1"/>
          </p:nvPr>
        </p:nvSpPr>
        <p:spPr>
          <a:xfrm>
            <a:off x="382766" y="1852175"/>
            <a:ext cx="8406302" cy="532800"/>
          </a:xfrm>
        </p:spPr>
        <p:txBody>
          <a:bodyPr lIns="0" tIns="0" rIns="0" bIns="0"/>
          <a:lstStyle>
            <a:lvl1pPr marL="0" indent="0" algn="l">
              <a:lnSpc>
                <a:spcPct val="90000"/>
              </a:lnSpc>
              <a:buNone/>
              <a:defRPr sz="24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11" name="Picture 10">
            <a:extLst>
              <a:ext uri="{FF2B5EF4-FFF2-40B4-BE49-F238E27FC236}">
                <a16:creationId xmlns:a16="http://schemas.microsoft.com/office/drawing/2014/main" id="{7AED50A0-D355-754C-8CE1-B6D0454913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8775" y="4127897"/>
            <a:ext cx="1852610" cy="640800"/>
          </a:xfrm>
          <a:prstGeom prst="rect">
            <a:avLst/>
          </a:prstGeom>
        </p:spPr>
      </p:pic>
    </p:spTree>
    <p:extLst>
      <p:ext uri="{BB962C8B-B14F-4D97-AF65-F5344CB8AC3E}">
        <p14:creationId xmlns:p14="http://schemas.microsoft.com/office/powerpoint/2010/main" val="456166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 Red option 4">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C4A3A69-83F8-E944-9D67-7443D8125C8F}"/>
              </a:ext>
            </a:extLst>
          </p:cNvPr>
          <p:cNvSpPr>
            <a:spLocks noGrp="1"/>
          </p:cNvSpPr>
          <p:nvPr>
            <p:ph type="title" hasCustomPrompt="1"/>
          </p:nvPr>
        </p:nvSpPr>
        <p:spPr>
          <a:xfrm>
            <a:off x="5122812" y="376238"/>
            <a:ext cx="3662413" cy="841012"/>
          </a:xfrm>
        </p:spPr>
        <p:txBody>
          <a:bodyPr lIns="0" tIns="0" rIns="0" bIns="0" anchor="t" anchorCtr="0"/>
          <a:lstStyle/>
          <a:p>
            <a:r>
              <a:rPr lang="en-US" dirty="0"/>
              <a:t>Heading</a:t>
            </a:r>
          </a:p>
        </p:txBody>
      </p:sp>
      <p:sp>
        <p:nvSpPr>
          <p:cNvPr id="16" name="Picture Placeholder 2">
            <a:extLst>
              <a:ext uri="{FF2B5EF4-FFF2-40B4-BE49-F238E27FC236}">
                <a16:creationId xmlns:a16="http://schemas.microsoft.com/office/drawing/2014/main" id="{D3C35D31-9C0E-44CF-BFD7-DD8D1B751C76}"/>
              </a:ext>
            </a:extLst>
          </p:cNvPr>
          <p:cNvSpPr>
            <a:spLocks noGrp="1"/>
          </p:cNvSpPr>
          <p:nvPr>
            <p:ph type="pic" sz="quarter" idx="12"/>
          </p:nvPr>
        </p:nvSpPr>
        <p:spPr>
          <a:xfrm>
            <a:off x="0" y="0"/>
            <a:ext cx="4572000" cy="4211782"/>
          </a:xfrm>
        </p:spPr>
        <p:txBody>
          <a:bodyPr/>
          <a:lstStyle/>
          <a:p>
            <a:endParaRPr lang="en-US"/>
          </a:p>
        </p:txBody>
      </p:sp>
      <p:sp>
        <p:nvSpPr>
          <p:cNvPr id="17" name="Text Placeholder 2">
            <a:extLst>
              <a:ext uri="{FF2B5EF4-FFF2-40B4-BE49-F238E27FC236}">
                <a16:creationId xmlns:a16="http://schemas.microsoft.com/office/drawing/2014/main" id="{C13B601F-7AA9-4504-A9B8-E67AE34674EC}"/>
              </a:ext>
            </a:extLst>
          </p:cNvPr>
          <p:cNvSpPr>
            <a:spLocks noGrp="1"/>
          </p:cNvSpPr>
          <p:nvPr>
            <p:ph type="body" sz="quarter" idx="13" hasCustomPrompt="1"/>
          </p:nvPr>
        </p:nvSpPr>
        <p:spPr>
          <a:xfrm>
            <a:off x="358776" y="4379379"/>
            <a:ext cx="8426450" cy="387884"/>
          </a:xfrm>
        </p:spPr>
        <p:txBody>
          <a:bodyPr lIns="0" tIns="0" rIns="0" bIns="0"/>
          <a:lstStyle>
            <a:lvl1pPr>
              <a:defRPr sz="2400" b="0"/>
            </a:lvl1pPr>
          </a:lstStyle>
          <a:p>
            <a:pPr lvl="0"/>
            <a:r>
              <a:rPr lang="en-US" dirty="0"/>
              <a:t>* Insert source</a:t>
            </a:r>
          </a:p>
        </p:txBody>
      </p:sp>
      <p:sp>
        <p:nvSpPr>
          <p:cNvPr id="6" name="TextBox 5">
            <a:extLst>
              <a:ext uri="{FF2B5EF4-FFF2-40B4-BE49-F238E27FC236}">
                <a16:creationId xmlns:a16="http://schemas.microsoft.com/office/drawing/2014/main" id="{649BB2C4-8A4A-0340-B81E-3A62D5D5561E}"/>
              </a:ext>
            </a:extLst>
          </p:cNvPr>
          <p:cNvSpPr txBox="1"/>
          <p:nvPr userDrawn="1"/>
        </p:nvSpPr>
        <p:spPr>
          <a:xfrm>
            <a:off x="5122812" y="1463293"/>
            <a:ext cx="3662412" cy="1938992"/>
          </a:xfrm>
          <a:prstGeom prst="rect">
            <a:avLst/>
          </a:prstGeom>
          <a:noFill/>
        </p:spPr>
        <p:txBody>
          <a:bodyPr wrap="square" rtlCol="0">
            <a:spAutoFit/>
          </a:bodyPr>
          <a:lstStyle/>
          <a:p>
            <a:pPr marL="342900" indent="-342900">
              <a:buClr>
                <a:srgbClr val="E64626"/>
              </a:buClr>
              <a:buFont typeface="System Font Regular"/>
              <a:buChar char="-"/>
            </a:pPr>
            <a:r>
              <a:rPr lang="en-US" sz="2400" dirty="0"/>
              <a:t>Text:</a:t>
            </a:r>
          </a:p>
          <a:p>
            <a:pPr marL="342900" indent="-342900">
              <a:buClr>
                <a:srgbClr val="E64626"/>
              </a:buClr>
              <a:buFont typeface="System Font Regular"/>
              <a:buChar char="-"/>
            </a:pPr>
            <a:r>
              <a:rPr lang="en-US" sz="2400" dirty="0"/>
              <a:t>Point 1</a:t>
            </a:r>
          </a:p>
          <a:p>
            <a:pPr marL="342900" indent="-342900">
              <a:buClr>
                <a:srgbClr val="E64626"/>
              </a:buClr>
              <a:buFont typeface="System Font Regular"/>
              <a:buChar char="-"/>
            </a:pPr>
            <a:r>
              <a:rPr lang="en-US" sz="2400" dirty="0"/>
              <a:t>Point 2</a:t>
            </a:r>
          </a:p>
          <a:p>
            <a:pPr marL="342900" indent="-342900">
              <a:buClr>
                <a:srgbClr val="E64626"/>
              </a:buClr>
              <a:buFont typeface="System Font Regular"/>
              <a:buChar char="-"/>
            </a:pPr>
            <a:r>
              <a:rPr lang="en-US" sz="2400" dirty="0"/>
              <a:t>Point 3</a:t>
            </a:r>
          </a:p>
          <a:p>
            <a:pPr marL="342900" indent="-342900">
              <a:buClr>
                <a:srgbClr val="E64626"/>
              </a:buClr>
              <a:buFont typeface="System Font Regular"/>
              <a:buChar char="-"/>
            </a:pPr>
            <a:r>
              <a:rPr lang="en-US" sz="2400" dirty="0"/>
              <a:t>Point 4</a:t>
            </a:r>
          </a:p>
        </p:txBody>
      </p:sp>
    </p:spTree>
    <p:extLst>
      <p:ext uri="{BB962C8B-B14F-4D97-AF65-F5344CB8AC3E}">
        <p14:creationId xmlns:p14="http://schemas.microsoft.com/office/powerpoint/2010/main" val="1179633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ouble heading and text boxe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AFDB2844-75A1-F046-B436-56BA099D686A}"/>
              </a:ext>
            </a:extLst>
          </p:cNvPr>
          <p:cNvSpPr>
            <a:spLocks noGrp="1"/>
          </p:cNvSpPr>
          <p:nvPr>
            <p:ph type="body" sz="quarter" idx="10" hasCustomPrompt="1"/>
          </p:nvPr>
        </p:nvSpPr>
        <p:spPr>
          <a:xfrm>
            <a:off x="359733" y="993600"/>
            <a:ext cx="8425492" cy="555625"/>
          </a:xfrm>
        </p:spPr>
        <p:txBody>
          <a:bodyPr lIns="0" tIns="0" rIns="0" bIns="0"/>
          <a:lstStyle>
            <a:lvl1pPr marL="0" indent="0">
              <a:buNone/>
              <a:defRPr>
                <a:solidFill>
                  <a:srgbClr val="343433"/>
                </a:solidFill>
              </a:defRPr>
            </a:lvl1pPr>
          </a:lstStyle>
          <a:p>
            <a:pPr lvl="0"/>
            <a:r>
              <a:rPr lang="en-US" dirty="0"/>
              <a:t>Intro copy here</a:t>
            </a:r>
          </a:p>
        </p:txBody>
      </p:sp>
      <p:sp>
        <p:nvSpPr>
          <p:cNvPr id="2" name="Title 1">
            <a:extLst>
              <a:ext uri="{FF2B5EF4-FFF2-40B4-BE49-F238E27FC236}">
                <a16:creationId xmlns:a16="http://schemas.microsoft.com/office/drawing/2014/main" id="{FEB964E3-FECD-244F-9F6D-E57C8736B6CF}"/>
              </a:ext>
            </a:extLst>
          </p:cNvPr>
          <p:cNvSpPr>
            <a:spLocks noGrp="1"/>
          </p:cNvSpPr>
          <p:nvPr>
            <p:ph type="title"/>
          </p:nvPr>
        </p:nvSpPr>
        <p:spPr/>
        <p:txBody>
          <a:bodyPr/>
          <a:lstStyle/>
          <a:p>
            <a:r>
              <a:rPr lang="en-US" dirty="0"/>
              <a:t>Click to edit Master title style</a:t>
            </a:r>
          </a:p>
        </p:txBody>
      </p:sp>
      <p:sp>
        <p:nvSpPr>
          <p:cNvPr id="14" name="Text Placeholder 3">
            <a:extLst>
              <a:ext uri="{FF2B5EF4-FFF2-40B4-BE49-F238E27FC236}">
                <a16:creationId xmlns:a16="http://schemas.microsoft.com/office/drawing/2014/main" id="{A9A5A20B-A3A8-0644-8A24-864C592BB1ED}"/>
              </a:ext>
            </a:extLst>
          </p:cNvPr>
          <p:cNvSpPr>
            <a:spLocks noGrp="1"/>
          </p:cNvSpPr>
          <p:nvPr>
            <p:ph type="body" sz="quarter" idx="17" hasCustomPrompt="1"/>
          </p:nvPr>
        </p:nvSpPr>
        <p:spPr>
          <a:xfrm>
            <a:off x="2527512" y="2943225"/>
            <a:ext cx="1920240" cy="1420813"/>
          </a:xfrm>
        </p:spPr>
        <p:txBody>
          <a:bodyPr/>
          <a:lstStyle/>
          <a:p>
            <a:pPr lvl="0"/>
            <a:r>
              <a:rPr lang="en-US" dirty="0"/>
              <a:t>Insert text</a:t>
            </a:r>
          </a:p>
        </p:txBody>
      </p:sp>
      <p:sp>
        <p:nvSpPr>
          <p:cNvPr id="19" name="Text Placeholder 3">
            <a:extLst>
              <a:ext uri="{FF2B5EF4-FFF2-40B4-BE49-F238E27FC236}">
                <a16:creationId xmlns:a16="http://schemas.microsoft.com/office/drawing/2014/main" id="{E6C428A3-703E-5B43-9CAA-334439257768}"/>
              </a:ext>
            </a:extLst>
          </p:cNvPr>
          <p:cNvSpPr>
            <a:spLocks noGrp="1"/>
          </p:cNvSpPr>
          <p:nvPr>
            <p:ph type="body" sz="quarter" idx="18" hasCustomPrompt="1"/>
          </p:nvPr>
        </p:nvSpPr>
        <p:spPr>
          <a:xfrm>
            <a:off x="4696249" y="2943225"/>
            <a:ext cx="1920240" cy="1420813"/>
          </a:xfrm>
        </p:spPr>
        <p:txBody>
          <a:bodyPr/>
          <a:lstStyle/>
          <a:p>
            <a:pPr lvl="0"/>
            <a:r>
              <a:rPr lang="en-US" dirty="0"/>
              <a:t>Insert text</a:t>
            </a:r>
          </a:p>
        </p:txBody>
      </p:sp>
      <p:sp>
        <p:nvSpPr>
          <p:cNvPr id="10" name="Text Placeholder 3">
            <a:extLst>
              <a:ext uri="{FF2B5EF4-FFF2-40B4-BE49-F238E27FC236}">
                <a16:creationId xmlns:a16="http://schemas.microsoft.com/office/drawing/2014/main" id="{8B4E2EF0-9062-4F05-9A3B-77EF8F83B0CC}"/>
              </a:ext>
            </a:extLst>
          </p:cNvPr>
          <p:cNvSpPr>
            <a:spLocks noGrp="1"/>
          </p:cNvSpPr>
          <p:nvPr>
            <p:ph type="body" sz="quarter" idx="19" hasCustomPrompt="1"/>
          </p:nvPr>
        </p:nvSpPr>
        <p:spPr>
          <a:xfrm>
            <a:off x="6864985" y="2943225"/>
            <a:ext cx="1920240" cy="1420813"/>
          </a:xfrm>
        </p:spPr>
        <p:txBody>
          <a:bodyPr/>
          <a:lstStyle/>
          <a:p>
            <a:pPr lvl="0"/>
            <a:r>
              <a:rPr lang="en-US" dirty="0"/>
              <a:t>Insert text</a:t>
            </a:r>
          </a:p>
        </p:txBody>
      </p:sp>
      <p:sp>
        <p:nvSpPr>
          <p:cNvPr id="11" name="Text Placeholder 3">
            <a:extLst>
              <a:ext uri="{FF2B5EF4-FFF2-40B4-BE49-F238E27FC236}">
                <a16:creationId xmlns:a16="http://schemas.microsoft.com/office/drawing/2014/main" id="{ECB8694C-9422-48F7-87AC-E0ABCD95A092}"/>
              </a:ext>
            </a:extLst>
          </p:cNvPr>
          <p:cNvSpPr>
            <a:spLocks noGrp="1"/>
          </p:cNvSpPr>
          <p:nvPr>
            <p:ph type="body" sz="quarter" idx="20" hasCustomPrompt="1"/>
          </p:nvPr>
        </p:nvSpPr>
        <p:spPr>
          <a:xfrm>
            <a:off x="358775" y="2943225"/>
            <a:ext cx="1920240" cy="1420813"/>
          </a:xfrm>
        </p:spPr>
        <p:txBody>
          <a:bodyPr/>
          <a:lstStyle/>
          <a:p>
            <a:pPr lvl="0"/>
            <a:r>
              <a:rPr lang="en-US" dirty="0"/>
              <a:t>Insert text</a:t>
            </a:r>
          </a:p>
        </p:txBody>
      </p:sp>
    </p:spTree>
    <p:extLst>
      <p:ext uri="{BB962C8B-B14F-4D97-AF65-F5344CB8AC3E}">
        <p14:creationId xmlns:p14="http://schemas.microsoft.com/office/powerpoint/2010/main" val="183545869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oube heading">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AFDB2844-75A1-F046-B436-56BA099D686A}"/>
              </a:ext>
            </a:extLst>
          </p:cNvPr>
          <p:cNvSpPr>
            <a:spLocks noGrp="1"/>
          </p:cNvSpPr>
          <p:nvPr>
            <p:ph type="body" sz="quarter" idx="10" hasCustomPrompt="1"/>
          </p:nvPr>
        </p:nvSpPr>
        <p:spPr>
          <a:xfrm>
            <a:off x="359733" y="993600"/>
            <a:ext cx="8425492" cy="555625"/>
          </a:xfrm>
        </p:spPr>
        <p:txBody>
          <a:bodyPr lIns="0" tIns="0" rIns="0" bIns="0"/>
          <a:lstStyle>
            <a:lvl1pPr marL="0" indent="0">
              <a:buNone/>
              <a:defRPr>
                <a:solidFill>
                  <a:srgbClr val="343433"/>
                </a:solidFill>
              </a:defRPr>
            </a:lvl1pPr>
          </a:lstStyle>
          <a:p>
            <a:pPr lvl="0"/>
            <a:r>
              <a:rPr lang="en-US" dirty="0"/>
              <a:t>Intro copy here</a:t>
            </a:r>
          </a:p>
        </p:txBody>
      </p:sp>
      <p:sp>
        <p:nvSpPr>
          <p:cNvPr id="2" name="Title 1">
            <a:extLst>
              <a:ext uri="{FF2B5EF4-FFF2-40B4-BE49-F238E27FC236}">
                <a16:creationId xmlns:a16="http://schemas.microsoft.com/office/drawing/2014/main" id="{FEB964E3-FECD-244F-9F6D-E57C8736B6CF}"/>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1397213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with background map">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8" descr="A close up of a person&#10;&#10;Description automatically generated">
            <a:extLst>
              <a:ext uri="{FF2B5EF4-FFF2-40B4-BE49-F238E27FC236}">
                <a16:creationId xmlns:a16="http://schemas.microsoft.com/office/drawing/2014/main" id="{826D5A0A-02E3-D346-A6A9-79C613EEB8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3" name="Title 1">
            <a:extLst>
              <a:ext uri="{FF2B5EF4-FFF2-40B4-BE49-F238E27FC236}">
                <a16:creationId xmlns:a16="http://schemas.microsoft.com/office/drawing/2014/main" id="{741DAFF9-6688-DE48-9315-63791F6D72E6}"/>
              </a:ext>
            </a:extLst>
          </p:cNvPr>
          <p:cNvSpPr>
            <a:spLocks noGrp="1"/>
          </p:cNvSpPr>
          <p:nvPr>
            <p:ph type="title" hasCustomPrompt="1"/>
          </p:nvPr>
        </p:nvSpPr>
        <p:spPr>
          <a:xfrm>
            <a:off x="359999" y="376238"/>
            <a:ext cx="8425225" cy="414834"/>
          </a:xfrm>
        </p:spPr>
        <p:txBody>
          <a:bodyPr lIns="0" tIns="0" rIns="0" bIns="0" anchor="t" anchorCtr="0"/>
          <a:lstStyle>
            <a:lvl1pPr>
              <a:defRPr>
                <a:solidFill>
                  <a:srgbClr val="E64626"/>
                </a:solidFill>
              </a:defRPr>
            </a:lvl1pPr>
          </a:lstStyle>
          <a:p>
            <a:pPr marL="0" indent="0" fontAlgn="auto">
              <a:spcAft>
                <a:spcPts val="600"/>
              </a:spcAft>
              <a:buNone/>
              <a:defRPr/>
            </a:pPr>
            <a:r>
              <a:rPr lang="en-US" dirty="0">
                <a:solidFill>
                  <a:schemeClr val="accent1"/>
                </a:solidFill>
              </a:rPr>
              <a:t>Heading</a:t>
            </a:r>
            <a:endParaRPr lang="en-AU" dirty="0">
              <a:solidFill>
                <a:schemeClr val="accent1"/>
              </a:solidFill>
            </a:endParaRPr>
          </a:p>
        </p:txBody>
      </p:sp>
      <p:sp>
        <p:nvSpPr>
          <p:cNvPr id="6" name="Table Placeholder 2">
            <a:extLst>
              <a:ext uri="{FF2B5EF4-FFF2-40B4-BE49-F238E27FC236}">
                <a16:creationId xmlns:a16="http://schemas.microsoft.com/office/drawing/2014/main" id="{8B3FF901-7DEB-F945-B11F-2DF2FCC020D8}"/>
              </a:ext>
            </a:extLst>
          </p:cNvPr>
          <p:cNvSpPr>
            <a:spLocks noGrp="1"/>
          </p:cNvSpPr>
          <p:nvPr>
            <p:ph type="tbl" sz="quarter" idx="10"/>
          </p:nvPr>
        </p:nvSpPr>
        <p:spPr>
          <a:xfrm>
            <a:off x="360363" y="1324800"/>
            <a:ext cx="8419034" cy="2882597"/>
          </a:xfrm>
        </p:spPr>
        <p:txBody>
          <a:bodyPr/>
          <a:lstStyle/>
          <a:p>
            <a:endParaRPr lang="en-US" dirty="0"/>
          </a:p>
        </p:txBody>
      </p:sp>
      <p:sp>
        <p:nvSpPr>
          <p:cNvPr id="7" name="Text Placeholder 2">
            <a:extLst>
              <a:ext uri="{FF2B5EF4-FFF2-40B4-BE49-F238E27FC236}">
                <a16:creationId xmlns:a16="http://schemas.microsoft.com/office/drawing/2014/main" id="{A8F2F699-8B20-B047-91EB-E3338E49250B}"/>
              </a:ext>
            </a:extLst>
          </p:cNvPr>
          <p:cNvSpPr>
            <a:spLocks noGrp="1"/>
          </p:cNvSpPr>
          <p:nvPr>
            <p:ph type="body" sz="quarter" idx="13" hasCustomPrompt="1"/>
          </p:nvPr>
        </p:nvSpPr>
        <p:spPr>
          <a:xfrm>
            <a:off x="359999" y="4379379"/>
            <a:ext cx="8419034" cy="387883"/>
          </a:xfrm>
        </p:spPr>
        <p:txBody>
          <a:bodyPr lIns="0" tIns="0" rIns="0" bIns="0"/>
          <a:lstStyle>
            <a:lvl1pPr>
              <a:defRPr sz="2400" b="0"/>
            </a:lvl1pPr>
          </a:lstStyle>
          <a:p>
            <a:pPr lvl="0"/>
            <a:r>
              <a:rPr lang="en-US" dirty="0"/>
              <a:t>* Table source</a:t>
            </a:r>
          </a:p>
        </p:txBody>
      </p:sp>
      <p:sp>
        <p:nvSpPr>
          <p:cNvPr id="8" name="Date Placeholder 3">
            <a:extLst>
              <a:ext uri="{FF2B5EF4-FFF2-40B4-BE49-F238E27FC236}">
                <a16:creationId xmlns:a16="http://schemas.microsoft.com/office/drawing/2014/main" id="{473E3290-6716-4A47-9224-703E086035F0}"/>
              </a:ext>
            </a:extLst>
          </p:cNvPr>
          <p:cNvSpPr txBox="1">
            <a:spLocks/>
          </p:cNvSpPr>
          <p:nvPr userDrawn="1"/>
        </p:nvSpPr>
        <p:spPr>
          <a:xfrm>
            <a:off x="381000" y="4767263"/>
            <a:ext cx="2133600" cy="274637"/>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dirty="0">
                <a:latin typeface="Arial" panose="020B0604020202020204" pitchFamily="34" charset="0"/>
                <a:cs typeface="Arial" panose="020B0604020202020204" pitchFamily="34" charset="0"/>
              </a:rPr>
              <a:t>The </a:t>
            </a:r>
            <a:r>
              <a:rPr lang="en-AU" dirty="0">
                <a:latin typeface="Arial" panose="020B0604020202020204" pitchFamily="34" charset="0"/>
                <a:cs typeface="Arial" panose="020B0604020202020204" pitchFamily="34" charset="0"/>
              </a:rPr>
              <a:t>University of Sydney</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45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custom">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Title 1">
            <a:extLst>
              <a:ext uri="{FF2B5EF4-FFF2-40B4-BE49-F238E27FC236}">
                <a16:creationId xmlns:a16="http://schemas.microsoft.com/office/drawing/2014/main" id="{741DAFF9-6688-DE48-9315-63791F6D72E6}"/>
              </a:ext>
            </a:extLst>
          </p:cNvPr>
          <p:cNvSpPr>
            <a:spLocks noGrp="1"/>
          </p:cNvSpPr>
          <p:nvPr>
            <p:ph type="title" hasCustomPrompt="1"/>
          </p:nvPr>
        </p:nvSpPr>
        <p:spPr>
          <a:xfrm>
            <a:off x="358775" y="380150"/>
            <a:ext cx="8419033" cy="414834"/>
          </a:xfrm>
        </p:spPr>
        <p:txBody>
          <a:bodyPr lIns="0" tIns="0" rIns="0" bIns="0" anchor="t" anchorCtr="0"/>
          <a:lstStyle>
            <a:lvl1pPr>
              <a:defRPr>
                <a:solidFill>
                  <a:srgbClr val="E64626"/>
                </a:solidFill>
              </a:defRPr>
            </a:lvl1pPr>
          </a:lstStyle>
          <a:p>
            <a:pPr marL="0" indent="0" fontAlgn="auto">
              <a:spcAft>
                <a:spcPts val="600"/>
              </a:spcAft>
              <a:buNone/>
              <a:defRPr/>
            </a:pPr>
            <a:r>
              <a:rPr lang="en-US" dirty="0">
                <a:solidFill>
                  <a:schemeClr val="accent1"/>
                </a:solidFill>
              </a:rPr>
              <a:t>Heading</a:t>
            </a:r>
            <a:endParaRPr lang="en-AU" dirty="0">
              <a:solidFill>
                <a:schemeClr val="accent1"/>
              </a:solidFill>
            </a:endParaRPr>
          </a:p>
        </p:txBody>
      </p:sp>
      <p:sp>
        <p:nvSpPr>
          <p:cNvPr id="3" name="Table Placeholder 2">
            <a:extLst>
              <a:ext uri="{FF2B5EF4-FFF2-40B4-BE49-F238E27FC236}">
                <a16:creationId xmlns:a16="http://schemas.microsoft.com/office/drawing/2014/main" id="{E3E171DA-8271-634E-80CF-EDAF7D029DE7}"/>
              </a:ext>
            </a:extLst>
          </p:cNvPr>
          <p:cNvSpPr>
            <a:spLocks noGrp="1"/>
          </p:cNvSpPr>
          <p:nvPr>
            <p:ph type="tbl" sz="quarter" idx="10"/>
          </p:nvPr>
        </p:nvSpPr>
        <p:spPr>
          <a:xfrm>
            <a:off x="360363" y="1324800"/>
            <a:ext cx="8419034" cy="2882597"/>
          </a:xfrm>
        </p:spPr>
        <p:txBody>
          <a:bodyPr/>
          <a:lstStyle/>
          <a:p>
            <a:endParaRPr lang="en-US" dirty="0"/>
          </a:p>
        </p:txBody>
      </p:sp>
      <p:sp>
        <p:nvSpPr>
          <p:cNvPr id="7" name="Text Placeholder 2">
            <a:extLst>
              <a:ext uri="{FF2B5EF4-FFF2-40B4-BE49-F238E27FC236}">
                <a16:creationId xmlns:a16="http://schemas.microsoft.com/office/drawing/2014/main" id="{C6D3E7B0-427E-ED4C-8AD7-4400AD488032}"/>
              </a:ext>
            </a:extLst>
          </p:cNvPr>
          <p:cNvSpPr>
            <a:spLocks noGrp="1"/>
          </p:cNvSpPr>
          <p:nvPr>
            <p:ph type="body" sz="quarter" idx="13" hasCustomPrompt="1"/>
          </p:nvPr>
        </p:nvSpPr>
        <p:spPr>
          <a:xfrm>
            <a:off x="359999" y="4379379"/>
            <a:ext cx="8425226" cy="387884"/>
          </a:xfrm>
        </p:spPr>
        <p:txBody>
          <a:bodyPr lIns="0" tIns="0" rIns="0" bIns="0"/>
          <a:lstStyle>
            <a:lvl1pPr>
              <a:defRPr sz="2400" b="0"/>
            </a:lvl1pPr>
          </a:lstStyle>
          <a:p>
            <a:pPr lvl="0"/>
            <a:r>
              <a:rPr lang="en-US" dirty="0"/>
              <a:t>* Insert source</a:t>
            </a:r>
          </a:p>
        </p:txBody>
      </p:sp>
      <p:sp>
        <p:nvSpPr>
          <p:cNvPr id="6" name="Date Placeholder 3">
            <a:extLst>
              <a:ext uri="{FF2B5EF4-FFF2-40B4-BE49-F238E27FC236}">
                <a16:creationId xmlns:a16="http://schemas.microsoft.com/office/drawing/2014/main" id="{1BC431DF-7BBC-4ADD-B3D0-B596C9953715}"/>
              </a:ext>
            </a:extLst>
          </p:cNvPr>
          <p:cNvSpPr txBox="1">
            <a:spLocks/>
          </p:cNvSpPr>
          <p:nvPr userDrawn="1"/>
        </p:nvSpPr>
        <p:spPr>
          <a:xfrm>
            <a:off x="381000" y="4767263"/>
            <a:ext cx="2133600" cy="274637"/>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dirty="0">
                <a:latin typeface="Arial" panose="020B0604020202020204" pitchFamily="34" charset="0"/>
                <a:cs typeface="Arial" panose="020B0604020202020204" pitchFamily="34" charset="0"/>
              </a:rPr>
              <a:t>The </a:t>
            </a:r>
            <a:r>
              <a:rPr lang="en-AU" dirty="0">
                <a:latin typeface="Arial" panose="020B0604020202020204" pitchFamily="34" charset="0"/>
                <a:cs typeface="Arial" panose="020B0604020202020204" pitchFamily="34" charset="0"/>
              </a:rPr>
              <a:t>University of Sydney</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8672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x 2">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Title 1">
            <a:extLst>
              <a:ext uri="{FF2B5EF4-FFF2-40B4-BE49-F238E27FC236}">
                <a16:creationId xmlns:a16="http://schemas.microsoft.com/office/drawing/2014/main" id="{741DAFF9-6688-DE48-9315-63791F6D72E6}"/>
              </a:ext>
            </a:extLst>
          </p:cNvPr>
          <p:cNvSpPr>
            <a:spLocks noGrp="1"/>
          </p:cNvSpPr>
          <p:nvPr>
            <p:ph type="title" hasCustomPrompt="1"/>
          </p:nvPr>
        </p:nvSpPr>
        <p:spPr>
          <a:xfrm>
            <a:off x="358775" y="380150"/>
            <a:ext cx="8419033" cy="414834"/>
          </a:xfrm>
        </p:spPr>
        <p:txBody>
          <a:bodyPr lIns="0" tIns="0" rIns="0" bIns="0" anchor="t" anchorCtr="0"/>
          <a:lstStyle>
            <a:lvl1pPr>
              <a:defRPr>
                <a:solidFill>
                  <a:srgbClr val="E64626"/>
                </a:solidFill>
              </a:defRPr>
            </a:lvl1pPr>
          </a:lstStyle>
          <a:p>
            <a:pPr marL="0" indent="0" fontAlgn="auto">
              <a:spcAft>
                <a:spcPts val="600"/>
              </a:spcAft>
              <a:buNone/>
              <a:defRPr/>
            </a:pPr>
            <a:r>
              <a:rPr lang="en-US" dirty="0">
                <a:solidFill>
                  <a:schemeClr val="accent1"/>
                </a:solidFill>
              </a:rPr>
              <a:t>Heading</a:t>
            </a:r>
            <a:endParaRPr lang="en-AU" dirty="0">
              <a:solidFill>
                <a:schemeClr val="accent1"/>
              </a:solidFill>
            </a:endParaRPr>
          </a:p>
        </p:txBody>
      </p:sp>
      <p:sp>
        <p:nvSpPr>
          <p:cNvPr id="3" name="Table Placeholder 2">
            <a:extLst>
              <a:ext uri="{FF2B5EF4-FFF2-40B4-BE49-F238E27FC236}">
                <a16:creationId xmlns:a16="http://schemas.microsoft.com/office/drawing/2014/main" id="{E3E171DA-8271-634E-80CF-EDAF7D029DE7}"/>
              </a:ext>
            </a:extLst>
          </p:cNvPr>
          <p:cNvSpPr>
            <a:spLocks noGrp="1"/>
          </p:cNvSpPr>
          <p:nvPr>
            <p:ph type="tbl" sz="quarter" idx="10"/>
          </p:nvPr>
        </p:nvSpPr>
        <p:spPr>
          <a:xfrm>
            <a:off x="360363" y="1324801"/>
            <a:ext cx="8419034" cy="1246950"/>
          </a:xfrm>
        </p:spPr>
        <p:txBody>
          <a:bodyPr/>
          <a:lstStyle/>
          <a:p>
            <a:endParaRPr lang="en-US"/>
          </a:p>
        </p:txBody>
      </p:sp>
      <p:sp>
        <p:nvSpPr>
          <p:cNvPr id="6" name="Table Placeholder 2">
            <a:extLst>
              <a:ext uri="{FF2B5EF4-FFF2-40B4-BE49-F238E27FC236}">
                <a16:creationId xmlns:a16="http://schemas.microsoft.com/office/drawing/2014/main" id="{7BB1782F-1970-F049-A284-9C16BD17F8F1}"/>
              </a:ext>
            </a:extLst>
          </p:cNvPr>
          <p:cNvSpPr>
            <a:spLocks noGrp="1"/>
          </p:cNvSpPr>
          <p:nvPr>
            <p:ph type="tbl" sz="quarter" idx="11"/>
          </p:nvPr>
        </p:nvSpPr>
        <p:spPr>
          <a:xfrm>
            <a:off x="360363" y="3008917"/>
            <a:ext cx="8419034" cy="1246950"/>
          </a:xfrm>
        </p:spPr>
        <p:txBody>
          <a:bodyPr/>
          <a:lstStyle/>
          <a:p>
            <a:endParaRPr lang="en-US"/>
          </a:p>
        </p:txBody>
      </p:sp>
      <p:sp>
        <p:nvSpPr>
          <p:cNvPr id="8" name="Date Placeholder 3">
            <a:extLst>
              <a:ext uri="{FF2B5EF4-FFF2-40B4-BE49-F238E27FC236}">
                <a16:creationId xmlns:a16="http://schemas.microsoft.com/office/drawing/2014/main" id="{7F82D4D0-1C47-4168-9638-3D1E4BC31FB4}"/>
              </a:ext>
            </a:extLst>
          </p:cNvPr>
          <p:cNvSpPr txBox="1">
            <a:spLocks/>
          </p:cNvSpPr>
          <p:nvPr userDrawn="1"/>
        </p:nvSpPr>
        <p:spPr>
          <a:xfrm>
            <a:off x="381000" y="4767263"/>
            <a:ext cx="2133600" cy="274637"/>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dirty="0">
                <a:latin typeface="Arial" panose="020B0604020202020204" pitchFamily="34" charset="0"/>
                <a:cs typeface="Arial" panose="020B0604020202020204" pitchFamily="34" charset="0"/>
              </a:rPr>
              <a:t>The </a:t>
            </a:r>
            <a:r>
              <a:rPr lang="en-AU" dirty="0">
                <a:latin typeface="Arial" panose="020B0604020202020204" pitchFamily="34" charset="0"/>
                <a:cs typeface="Arial" panose="020B0604020202020204" pitchFamily="34" charset="0"/>
              </a:rPr>
              <a:t>University of Sydney</a:t>
            </a:r>
            <a:endParaRPr dirty="0">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47E39E5E-6700-49F6-92C9-92201248DE42}"/>
              </a:ext>
            </a:extLst>
          </p:cNvPr>
          <p:cNvSpPr>
            <a:spLocks noGrp="1"/>
          </p:cNvSpPr>
          <p:nvPr>
            <p:ph type="body" sz="quarter" idx="13" hasCustomPrompt="1"/>
          </p:nvPr>
        </p:nvSpPr>
        <p:spPr>
          <a:xfrm>
            <a:off x="359999" y="4379379"/>
            <a:ext cx="8425226" cy="387884"/>
          </a:xfrm>
        </p:spPr>
        <p:txBody>
          <a:bodyPr lIns="0" tIns="0" rIns="0" bIns="0"/>
          <a:lstStyle>
            <a:lvl1pPr>
              <a:defRPr sz="2400" b="0"/>
            </a:lvl1pPr>
          </a:lstStyle>
          <a:p>
            <a:pPr lvl="0"/>
            <a:r>
              <a:rPr lang="en-US" dirty="0"/>
              <a:t>* Insert source</a:t>
            </a:r>
          </a:p>
        </p:txBody>
      </p:sp>
    </p:spTree>
    <p:extLst>
      <p:ext uri="{BB962C8B-B14F-4D97-AF65-F5344CB8AC3E}">
        <p14:creationId xmlns:p14="http://schemas.microsoft.com/office/powerpoint/2010/main" val="2323871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2FD68472-FA56-F246-A17A-04C5FA477472}"/>
              </a:ext>
            </a:extLst>
          </p:cNvPr>
          <p:cNvSpPr>
            <a:spLocks noGrp="1"/>
          </p:cNvSpPr>
          <p:nvPr>
            <p:ph type="chart" sz="quarter" idx="10"/>
          </p:nvPr>
        </p:nvSpPr>
        <p:spPr>
          <a:xfrm>
            <a:off x="360000" y="1324800"/>
            <a:ext cx="8419032" cy="2963935"/>
          </a:xfrm>
        </p:spPr>
        <p:txBody>
          <a:bodyPr/>
          <a:lstStyle/>
          <a:p>
            <a:endParaRPr lang="en-US"/>
          </a:p>
        </p:txBody>
      </p:sp>
      <p:sp>
        <p:nvSpPr>
          <p:cNvPr id="5" name="Title 1">
            <a:extLst>
              <a:ext uri="{FF2B5EF4-FFF2-40B4-BE49-F238E27FC236}">
                <a16:creationId xmlns:a16="http://schemas.microsoft.com/office/drawing/2014/main" id="{AFCC0629-7190-44D3-840E-1BD71E6ED02E}"/>
              </a:ext>
            </a:extLst>
          </p:cNvPr>
          <p:cNvSpPr>
            <a:spLocks noGrp="1"/>
          </p:cNvSpPr>
          <p:nvPr>
            <p:ph type="title" hasCustomPrompt="1"/>
          </p:nvPr>
        </p:nvSpPr>
        <p:spPr>
          <a:xfrm>
            <a:off x="358775" y="380150"/>
            <a:ext cx="8419033" cy="414834"/>
          </a:xfrm>
        </p:spPr>
        <p:txBody>
          <a:bodyPr lIns="0" tIns="0" rIns="0" bIns="0" anchor="t" anchorCtr="0"/>
          <a:lstStyle>
            <a:lvl1pPr>
              <a:defRPr>
                <a:solidFill>
                  <a:srgbClr val="E64626"/>
                </a:solidFill>
              </a:defRPr>
            </a:lvl1pPr>
          </a:lstStyle>
          <a:p>
            <a:pPr marL="0" indent="0" fontAlgn="auto">
              <a:spcAft>
                <a:spcPts val="600"/>
              </a:spcAft>
              <a:buNone/>
              <a:defRPr/>
            </a:pPr>
            <a:r>
              <a:rPr lang="en-US" dirty="0">
                <a:solidFill>
                  <a:schemeClr val="accent1"/>
                </a:solidFill>
              </a:rPr>
              <a:t>Heading</a:t>
            </a:r>
            <a:endParaRPr lang="en-AU" dirty="0">
              <a:solidFill>
                <a:schemeClr val="accent1"/>
              </a:solidFill>
            </a:endParaRPr>
          </a:p>
        </p:txBody>
      </p:sp>
      <p:sp>
        <p:nvSpPr>
          <p:cNvPr id="6" name="Text Placeholder 2">
            <a:extLst>
              <a:ext uri="{FF2B5EF4-FFF2-40B4-BE49-F238E27FC236}">
                <a16:creationId xmlns:a16="http://schemas.microsoft.com/office/drawing/2014/main" id="{601ABFDB-55AC-4560-9101-5E5D7D354A78}"/>
              </a:ext>
            </a:extLst>
          </p:cNvPr>
          <p:cNvSpPr>
            <a:spLocks noGrp="1"/>
          </p:cNvSpPr>
          <p:nvPr>
            <p:ph type="body" sz="quarter" idx="13" hasCustomPrompt="1"/>
          </p:nvPr>
        </p:nvSpPr>
        <p:spPr>
          <a:xfrm>
            <a:off x="359999" y="4379379"/>
            <a:ext cx="8425226" cy="387884"/>
          </a:xfrm>
        </p:spPr>
        <p:txBody>
          <a:bodyPr lIns="0" tIns="0" rIns="0" bIns="0"/>
          <a:lstStyle>
            <a:lvl1pPr>
              <a:defRPr sz="2400" b="0"/>
            </a:lvl1pPr>
          </a:lstStyle>
          <a:p>
            <a:pPr lvl="0"/>
            <a:r>
              <a:rPr lang="en-US" dirty="0"/>
              <a:t>* Insert source</a:t>
            </a:r>
          </a:p>
        </p:txBody>
      </p:sp>
    </p:spTree>
    <p:extLst>
      <p:ext uri="{BB962C8B-B14F-4D97-AF65-F5344CB8AC3E}">
        <p14:creationId xmlns:p14="http://schemas.microsoft.com/office/powerpoint/2010/main" val="2866307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x 2">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2FD68472-FA56-F246-A17A-04C5FA477472}"/>
              </a:ext>
            </a:extLst>
          </p:cNvPr>
          <p:cNvSpPr>
            <a:spLocks noGrp="1"/>
          </p:cNvSpPr>
          <p:nvPr>
            <p:ph type="chart" sz="quarter" idx="10"/>
          </p:nvPr>
        </p:nvSpPr>
        <p:spPr>
          <a:xfrm>
            <a:off x="360000" y="1324800"/>
            <a:ext cx="4090466" cy="2923109"/>
          </a:xfrm>
        </p:spPr>
        <p:txBody>
          <a:bodyPr/>
          <a:lstStyle/>
          <a:p>
            <a:endParaRPr lang="en-US"/>
          </a:p>
        </p:txBody>
      </p:sp>
      <p:sp>
        <p:nvSpPr>
          <p:cNvPr id="5" name="Chart Placeholder 2">
            <a:extLst>
              <a:ext uri="{FF2B5EF4-FFF2-40B4-BE49-F238E27FC236}">
                <a16:creationId xmlns:a16="http://schemas.microsoft.com/office/drawing/2014/main" id="{41D3A567-A095-4E4E-8EDA-DEBBE6DADD39}"/>
              </a:ext>
            </a:extLst>
          </p:cNvPr>
          <p:cNvSpPr>
            <a:spLocks noGrp="1"/>
          </p:cNvSpPr>
          <p:nvPr>
            <p:ph type="chart" sz="quarter" idx="11"/>
          </p:nvPr>
        </p:nvSpPr>
        <p:spPr>
          <a:xfrm>
            <a:off x="4693536" y="1324800"/>
            <a:ext cx="4091649" cy="2923109"/>
          </a:xfrm>
        </p:spPr>
        <p:txBody>
          <a:bodyPr/>
          <a:lstStyle/>
          <a:p>
            <a:endParaRPr lang="en-US"/>
          </a:p>
        </p:txBody>
      </p:sp>
      <p:sp>
        <p:nvSpPr>
          <p:cNvPr id="6" name="Title 1">
            <a:extLst>
              <a:ext uri="{FF2B5EF4-FFF2-40B4-BE49-F238E27FC236}">
                <a16:creationId xmlns:a16="http://schemas.microsoft.com/office/drawing/2014/main" id="{B50345AA-3AC3-47A5-A7FC-FD485DFC4136}"/>
              </a:ext>
            </a:extLst>
          </p:cNvPr>
          <p:cNvSpPr>
            <a:spLocks noGrp="1"/>
          </p:cNvSpPr>
          <p:nvPr>
            <p:ph type="title" hasCustomPrompt="1"/>
          </p:nvPr>
        </p:nvSpPr>
        <p:spPr>
          <a:xfrm>
            <a:off x="358775" y="380150"/>
            <a:ext cx="8419033" cy="414834"/>
          </a:xfrm>
        </p:spPr>
        <p:txBody>
          <a:bodyPr lIns="0" tIns="0" rIns="0" bIns="0" anchor="t" anchorCtr="0"/>
          <a:lstStyle>
            <a:lvl1pPr>
              <a:defRPr>
                <a:solidFill>
                  <a:srgbClr val="E64626"/>
                </a:solidFill>
              </a:defRPr>
            </a:lvl1pPr>
          </a:lstStyle>
          <a:p>
            <a:pPr marL="0" indent="0" fontAlgn="auto">
              <a:spcAft>
                <a:spcPts val="600"/>
              </a:spcAft>
              <a:buNone/>
              <a:defRPr/>
            </a:pPr>
            <a:r>
              <a:rPr lang="en-US" dirty="0">
                <a:solidFill>
                  <a:schemeClr val="accent1"/>
                </a:solidFill>
              </a:rPr>
              <a:t>Heading</a:t>
            </a:r>
            <a:endParaRPr lang="en-AU" dirty="0">
              <a:solidFill>
                <a:schemeClr val="accent1"/>
              </a:solidFill>
            </a:endParaRPr>
          </a:p>
        </p:txBody>
      </p:sp>
      <p:sp>
        <p:nvSpPr>
          <p:cNvPr id="8" name="Text Placeholder 2">
            <a:extLst>
              <a:ext uri="{FF2B5EF4-FFF2-40B4-BE49-F238E27FC236}">
                <a16:creationId xmlns:a16="http://schemas.microsoft.com/office/drawing/2014/main" id="{161951D9-C6F2-4A3B-AC4F-A943B45DD7A8}"/>
              </a:ext>
            </a:extLst>
          </p:cNvPr>
          <p:cNvSpPr>
            <a:spLocks noGrp="1"/>
          </p:cNvSpPr>
          <p:nvPr>
            <p:ph type="body" sz="quarter" idx="13" hasCustomPrompt="1"/>
          </p:nvPr>
        </p:nvSpPr>
        <p:spPr>
          <a:xfrm>
            <a:off x="359999" y="4379379"/>
            <a:ext cx="8425226" cy="387884"/>
          </a:xfrm>
        </p:spPr>
        <p:txBody>
          <a:bodyPr lIns="0" tIns="0" rIns="0" bIns="0"/>
          <a:lstStyle>
            <a:lvl1pPr>
              <a:defRPr sz="2400" b="0"/>
            </a:lvl1pPr>
          </a:lstStyle>
          <a:p>
            <a:pPr lvl="0"/>
            <a:r>
              <a:rPr lang="en-US" dirty="0"/>
              <a:t>* Insert source</a:t>
            </a:r>
          </a:p>
        </p:txBody>
      </p:sp>
    </p:spTree>
    <p:extLst>
      <p:ext uri="{BB962C8B-B14F-4D97-AF65-F5344CB8AC3E}">
        <p14:creationId xmlns:p14="http://schemas.microsoft.com/office/powerpoint/2010/main" val="5240312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x 3">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2FD68472-FA56-F246-A17A-04C5FA477472}"/>
              </a:ext>
            </a:extLst>
          </p:cNvPr>
          <p:cNvSpPr>
            <a:spLocks noGrp="1"/>
          </p:cNvSpPr>
          <p:nvPr>
            <p:ph type="chart" sz="quarter" idx="10"/>
          </p:nvPr>
        </p:nvSpPr>
        <p:spPr>
          <a:xfrm>
            <a:off x="359999" y="1324800"/>
            <a:ext cx="2520000" cy="2923109"/>
          </a:xfrm>
        </p:spPr>
        <p:txBody>
          <a:bodyPr/>
          <a:lstStyle/>
          <a:p>
            <a:endParaRPr lang="en-US"/>
          </a:p>
        </p:txBody>
      </p:sp>
      <p:sp>
        <p:nvSpPr>
          <p:cNvPr id="11" name="Chart Placeholder 2">
            <a:extLst>
              <a:ext uri="{FF2B5EF4-FFF2-40B4-BE49-F238E27FC236}">
                <a16:creationId xmlns:a16="http://schemas.microsoft.com/office/drawing/2014/main" id="{252188DF-F4D8-6D4B-AC07-BE6058114943}"/>
              </a:ext>
            </a:extLst>
          </p:cNvPr>
          <p:cNvSpPr>
            <a:spLocks noGrp="1"/>
          </p:cNvSpPr>
          <p:nvPr>
            <p:ph type="chart" sz="quarter" idx="16"/>
          </p:nvPr>
        </p:nvSpPr>
        <p:spPr>
          <a:xfrm>
            <a:off x="3314437" y="1324800"/>
            <a:ext cx="2520000" cy="2923109"/>
          </a:xfrm>
        </p:spPr>
        <p:txBody>
          <a:bodyPr/>
          <a:lstStyle/>
          <a:p>
            <a:endParaRPr lang="en-US"/>
          </a:p>
        </p:txBody>
      </p:sp>
      <p:sp>
        <p:nvSpPr>
          <p:cNvPr id="12" name="Chart Placeholder 2">
            <a:extLst>
              <a:ext uri="{FF2B5EF4-FFF2-40B4-BE49-F238E27FC236}">
                <a16:creationId xmlns:a16="http://schemas.microsoft.com/office/drawing/2014/main" id="{0B42F33E-12CF-2F43-89C1-0FC62E427BF2}"/>
              </a:ext>
            </a:extLst>
          </p:cNvPr>
          <p:cNvSpPr>
            <a:spLocks noGrp="1"/>
          </p:cNvSpPr>
          <p:nvPr>
            <p:ph type="chart" sz="quarter" idx="17"/>
          </p:nvPr>
        </p:nvSpPr>
        <p:spPr>
          <a:xfrm>
            <a:off x="6268875" y="1324800"/>
            <a:ext cx="2520000" cy="2923109"/>
          </a:xfrm>
        </p:spPr>
        <p:txBody>
          <a:bodyPr/>
          <a:lstStyle/>
          <a:p>
            <a:endParaRPr lang="en-US"/>
          </a:p>
        </p:txBody>
      </p:sp>
      <p:sp>
        <p:nvSpPr>
          <p:cNvPr id="8" name="Title 1">
            <a:extLst>
              <a:ext uri="{FF2B5EF4-FFF2-40B4-BE49-F238E27FC236}">
                <a16:creationId xmlns:a16="http://schemas.microsoft.com/office/drawing/2014/main" id="{C2EEDE25-39BD-465D-BD60-E9F89A8C8DD6}"/>
              </a:ext>
            </a:extLst>
          </p:cNvPr>
          <p:cNvSpPr>
            <a:spLocks noGrp="1"/>
          </p:cNvSpPr>
          <p:nvPr>
            <p:ph type="title" hasCustomPrompt="1"/>
          </p:nvPr>
        </p:nvSpPr>
        <p:spPr>
          <a:xfrm>
            <a:off x="358775" y="380150"/>
            <a:ext cx="8419033" cy="414834"/>
          </a:xfrm>
        </p:spPr>
        <p:txBody>
          <a:bodyPr lIns="0" tIns="0" rIns="0" bIns="0" anchor="t" anchorCtr="0"/>
          <a:lstStyle>
            <a:lvl1pPr>
              <a:defRPr>
                <a:solidFill>
                  <a:srgbClr val="E64626"/>
                </a:solidFill>
              </a:defRPr>
            </a:lvl1pPr>
          </a:lstStyle>
          <a:p>
            <a:pPr marL="0" indent="0" fontAlgn="auto">
              <a:spcAft>
                <a:spcPts val="600"/>
              </a:spcAft>
              <a:buNone/>
              <a:defRPr/>
            </a:pPr>
            <a:r>
              <a:rPr lang="en-US" dirty="0">
                <a:solidFill>
                  <a:schemeClr val="accent1"/>
                </a:solidFill>
              </a:rPr>
              <a:t>Heading</a:t>
            </a:r>
            <a:endParaRPr lang="en-AU" dirty="0">
              <a:solidFill>
                <a:schemeClr val="accent1"/>
              </a:solidFill>
            </a:endParaRPr>
          </a:p>
        </p:txBody>
      </p:sp>
      <p:sp>
        <p:nvSpPr>
          <p:cNvPr id="9" name="Text Placeholder 2">
            <a:extLst>
              <a:ext uri="{FF2B5EF4-FFF2-40B4-BE49-F238E27FC236}">
                <a16:creationId xmlns:a16="http://schemas.microsoft.com/office/drawing/2014/main" id="{7FD6ADED-903F-4C9E-9703-5F98976D1E24}"/>
              </a:ext>
            </a:extLst>
          </p:cNvPr>
          <p:cNvSpPr>
            <a:spLocks noGrp="1"/>
          </p:cNvSpPr>
          <p:nvPr>
            <p:ph type="body" sz="quarter" idx="13" hasCustomPrompt="1"/>
          </p:nvPr>
        </p:nvSpPr>
        <p:spPr>
          <a:xfrm>
            <a:off x="359999" y="4379379"/>
            <a:ext cx="8425226" cy="387884"/>
          </a:xfrm>
        </p:spPr>
        <p:txBody>
          <a:bodyPr lIns="0" tIns="0" rIns="0" bIns="0"/>
          <a:lstStyle>
            <a:lvl1pPr>
              <a:defRPr sz="2400" b="0"/>
            </a:lvl1pPr>
          </a:lstStyle>
          <a:p>
            <a:pPr lvl="0"/>
            <a:r>
              <a:rPr lang="en-US" dirty="0"/>
              <a:t>* Insert source</a:t>
            </a:r>
          </a:p>
        </p:txBody>
      </p:sp>
    </p:spTree>
    <p:extLst>
      <p:ext uri="{BB962C8B-B14F-4D97-AF65-F5344CB8AC3E}">
        <p14:creationId xmlns:p14="http://schemas.microsoft.com/office/powerpoint/2010/main" val="3060734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py box x 3">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ECFC4D79-641E-F64D-AC36-FDB08804DF7A}"/>
              </a:ext>
            </a:extLst>
          </p:cNvPr>
          <p:cNvSpPr>
            <a:spLocks noGrp="1"/>
          </p:cNvSpPr>
          <p:nvPr>
            <p:ph type="body" sz="quarter" idx="18" hasCustomPrompt="1"/>
          </p:nvPr>
        </p:nvSpPr>
        <p:spPr>
          <a:xfrm>
            <a:off x="360363" y="1325563"/>
            <a:ext cx="2519362" cy="2922587"/>
          </a:xfrm>
        </p:spPr>
        <p:txBody>
          <a:bodyPr/>
          <a:lstStyle/>
          <a:p>
            <a:pPr lvl="0"/>
            <a:r>
              <a:rPr lang="en-US" dirty="0"/>
              <a:t>Insert text</a:t>
            </a:r>
          </a:p>
        </p:txBody>
      </p:sp>
      <p:sp>
        <p:nvSpPr>
          <p:cNvPr id="13" name="Text Placeholder 3">
            <a:extLst>
              <a:ext uri="{FF2B5EF4-FFF2-40B4-BE49-F238E27FC236}">
                <a16:creationId xmlns:a16="http://schemas.microsoft.com/office/drawing/2014/main" id="{FB9AEB26-08AF-984B-A6AC-B736133991D5}"/>
              </a:ext>
            </a:extLst>
          </p:cNvPr>
          <p:cNvSpPr>
            <a:spLocks noGrp="1"/>
          </p:cNvSpPr>
          <p:nvPr>
            <p:ph type="body" sz="quarter" idx="19" hasCustomPrompt="1"/>
          </p:nvPr>
        </p:nvSpPr>
        <p:spPr>
          <a:xfrm>
            <a:off x="3381858" y="1325563"/>
            <a:ext cx="2519362" cy="2922587"/>
          </a:xfrm>
        </p:spPr>
        <p:txBody>
          <a:bodyPr/>
          <a:lstStyle/>
          <a:p>
            <a:pPr lvl="0"/>
            <a:r>
              <a:rPr lang="en-US" dirty="0"/>
              <a:t>Insert text</a:t>
            </a:r>
          </a:p>
        </p:txBody>
      </p:sp>
      <p:sp>
        <p:nvSpPr>
          <p:cNvPr id="14" name="Text Placeholder 3">
            <a:extLst>
              <a:ext uri="{FF2B5EF4-FFF2-40B4-BE49-F238E27FC236}">
                <a16:creationId xmlns:a16="http://schemas.microsoft.com/office/drawing/2014/main" id="{FEE4F240-A80C-9F42-874E-A46C462A1F9D}"/>
              </a:ext>
            </a:extLst>
          </p:cNvPr>
          <p:cNvSpPr>
            <a:spLocks noGrp="1"/>
          </p:cNvSpPr>
          <p:nvPr>
            <p:ph type="body" sz="quarter" idx="20" hasCustomPrompt="1"/>
          </p:nvPr>
        </p:nvSpPr>
        <p:spPr>
          <a:xfrm>
            <a:off x="6259237" y="1325563"/>
            <a:ext cx="2519362" cy="2922587"/>
          </a:xfrm>
        </p:spPr>
        <p:txBody>
          <a:bodyPr/>
          <a:lstStyle/>
          <a:p>
            <a:pPr lvl="0"/>
            <a:r>
              <a:rPr lang="en-US" dirty="0"/>
              <a:t>Insert text</a:t>
            </a:r>
          </a:p>
        </p:txBody>
      </p:sp>
      <p:sp>
        <p:nvSpPr>
          <p:cNvPr id="8" name="Title 1">
            <a:extLst>
              <a:ext uri="{FF2B5EF4-FFF2-40B4-BE49-F238E27FC236}">
                <a16:creationId xmlns:a16="http://schemas.microsoft.com/office/drawing/2014/main" id="{1D6CD0C4-087F-4F10-9329-BFAF78B85986}"/>
              </a:ext>
            </a:extLst>
          </p:cNvPr>
          <p:cNvSpPr>
            <a:spLocks noGrp="1"/>
          </p:cNvSpPr>
          <p:nvPr>
            <p:ph type="title" hasCustomPrompt="1"/>
          </p:nvPr>
        </p:nvSpPr>
        <p:spPr>
          <a:xfrm>
            <a:off x="358775" y="380150"/>
            <a:ext cx="8419033" cy="414834"/>
          </a:xfrm>
        </p:spPr>
        <p:txBody>
          <a:bodyPr lIns="0" tIns="0" rIns="0" bIns="0" anchor="t" anchorCtr="0"/>
          <a:lstStyle>
            <a:lvl1pPr>
              <a:defRPr>
                <a:solidFill>
                  <a:srgbClr val="E64626"/>
                </a:solidFill>
              </a:defRPr>
            </a:lvl1pPr>
          </a:lstStyle>
          <a:p>
            <a:pPr marL="0" indent="0" fontAlgn="auto">
              <a:spcAft>
                <a:spcPts val="600"/>
              </a:spcAft>
              <a:buNone/>
              <a:defRPr/>
            </a:pPr>
            <a:r>
              <a:rPr lang="en-US" dirty="0">
                <a:solidFill>
                  <a:schemeClr val="accent1"/>
                </a:solidFill>
              </a:rPr>
              <a:t>Heading</a:t>
            </a:r>
            <a:endParaRPr lang="en-AU" dirty="0">
              <a:solidFill>
                <a:schemeClr val="accent1"/>
              </a:solidFill>
            </a:endParaRPr>
          </a:p>
        </p:txBody>
      </p:sp>
      <p:sp>
        <p:nvSpPr>
          <p:cNvPr id="9" name="Text Placeholder 2">
            <a:extLst>
              <a:ext uri="{FF2B5EF4-FFF2-40B4-BE49-F238E27FC236}">
                <a16:creationId xmlns:a16="http://schemas.microsoft.com/office/drawing/2014/main" id="{7AC0B9E9-F72C-47D6-8A5F-75D5E529FACB}"/>
              </a:ext>
            </a:extLst>
          </p:cNvPr>
          <p:cNvSpPr>
            <a:spLocks noGrp="1"/>
          </p:cNvSpPr>
          <p:nvPr>
            <p:ph type="body" sz="quarter" idx="13" hasCustomPrompt="1"/>
          </p:nvPr>
        </p:nvSpPr>
        <p:spPr>
          <a:xfrm>
            <a:off x="359999" y="4379379"/>
            <a:ext cx="8425226" cy="387884"/>
          </a:xfrm>
        </p:spPr>
        <p:txBody>
          <a:bodyPr lIns="0" tIns="0" rIns="0" bIns="0"/>
          <a:lstStyle>
            <a:lvl1pPr>
              <a:defRPr sz="2400" b="0"/>
            </a:lvl1pPr>
          </a:lstStyle>
          <a:p>
            <a:pPr lvl="0"/>
            <a:r>
              <a:rPr lang="en-US" dirty="0"/>
              <a:t>* Insert source</a:t>
            </a:r>
          </a:p>
        </p:txBody>
      </p:sp>
    </p:spTree>
    <p:extLst>
      <p:ext uri="{BB962C8B-B14F-4D97-AF65-F5344CB8AC3E}">
        <p14:creationId xmlns:p14="http://schemas.microsoft.com/office/powerpoint/2010/main" val="2685410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to Countr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94C734-8EA7-6747-9D5E-0095CB042E67}"/>
              </a:ext>
            </a:extLst>
          </p:cNvPr>
          <p:cNvSpPr/>
          <p:nvPr userDrawn="1"/>
        </p:nvSpPr>
        <p:spPr>
          <a:xfrm>
            <a:off x="1" y="0"/>
            <a:ext cx="9143999"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10">
            <a:extLst>
              <a:ext uri="{FF2B5EF4-FFF2-40B4-BE49-F238E27FC236}">
                <a16:creationId xmlns:a16="http://schemas.microsoft.com/office/drawing/2014/main" id="{7AED50A0-D355-754C-8CE1-B6D0454913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47768" y="3881927"/>
            <a:ext cx="1848464" cy="639366"/>
          </a:xfrm>
          <a:prstGeom prst="rect">
            <a:avLst/>
          </a:prstGeom>
        </p:spPr>
      </p:pic>
      <p:sp>
        <p:nvSpPr>
          <p:cNvPr id="2" name="Rectangle 1">
            <a:extLst>
              <a:ext uri="{FF2B5EF4-FFF2-40B4-BE49-F238E27FC236}">
                <a16:creationId xmlns:a16="http://schemas.microsoft.com/office/drawing/2014/main" id="{0C3010EE-5F8C-A141-9442-3FCFF7B6179C}"/>
              </a:ext>
            </a:extLst>
          </p:cNvPr>
          <p:cNvSpPr/>
          <p:nvPr userDrawn="1"/>
        </p:nvSpPr>
        <p:spPr>
          <a:xfrm>
            <a:off x="1752857" y="1046569"/>
            <a:ext cx="5638286" cy="1938992"/>
          </a:xfrm>
          <a:prstGeom prst="rect">
            <a:avLst/>
          </a:prstGeom>
        </p:spPr>
        <p:txBody>
          <a:bodyPr wrap="square">
            <a:spAutoFit/>
          </a:bodyPr>
          <a:lstStyle/>
          <a:p>
            <a:pPr algn="ctr"/>
            <a:r>
              <a:rPr lang="en-AU" sz="2400" b="0" i="0" dirty="0">
                <a:solidFill>
                  <a:schemeClr val="bg1"/>
                </a:solidFill>
                <a:effectLst/>
                <a:latin typeface="Tw Cen MT" panose="020B0602020104020603" pitchFamily="34" charset="0"/>
              </a:rPr>
              <a:t>We acknowledge the tradition of custodianship and law of the Country on which the University of Sydney campuses stand. We pay our respects to those who have cared and continue to care for Country.</a:t>
            </a:r>
          </a:p>
        </p:txBody>
      </p:sp>
    </p:spTree>
    <p:extLst>
      <p:ext uri="{BB962C8B-B14F-4D97-AF65-F5344CB8AC3E}">
        <p14:creationId xmlns:p14="http://schemas.microsoft.com/office/powerpoint/2010/main" val="785238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list and pictur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29EE716-4F2B-CB45-ACF7-1F1C7B3BC4F6}"/>
              </a:ext>
            </a:extLst>
          </p:cNvPr>
          <p:cNvSpPr>
            <a:spLocks noGrp="1"/>
          </p:cNvSpPr>
          <p:nvPr>
            <p:ph type="title" hasCustomPrompt="1"/>
          </p:nvPr>
        </p:nvSpPr>
        <p:spPr>
          <a:xfrm>
            <a:off x="360001" y="384546"/>
            <a:ext cx="5563527" cy="506526"/>
          </a:xfrm>
        </p:spPr>
        <p:txBody>
          <a:bodyPr lIns="0" tIns="0" rIns="0" bIns="0" anchor="t" anchorCtr="0"/>
          <a:lstStyle>
            <a:lvl1pPr>
              <a:defRPr>
                <a:solidFill>
                  <a:srgbClr val="E64626"/>
                </a:solidFill>
              </a:defRPr>
            </a:lvl1pPr>
          </a:lstStyle>
          <a:p>
            <a:r>
              <a:rPr lang="en-AU" dirty="0"/>
              <a:t>Heading</a:t>
            </a:r>
          </a:p>
        </p:txBody>
      </p:sp>
      <p:sp>
        <p:nvSpPr>
          <p:cNvPr id="16" name="Picture Placeholder 5">
            <a:extLst>
              <a:ext uri="{FF2B5EF4-FFF2-40B4-BE49-F238E27FC236}">
                <a16:creationId xmlns:a16="http://schemas.microsoft.com/office/drawing/2014/main" id="{320BF59E-0577-E142-AC15-8C92DB4DA1DE}"/>
              </a:ext>
            </a:extLst>
          </p:cNvPr>
          <p:cNvSpPr>
            <a:spLocks noGrp="1"/>
          </p:cNvSpPr>
          <p:nvPr>
            <p:ph type="pic" sz="quarter" idx="10"/>
          </p:nvPr>
        </p:nvSpPr>
        <p:spPr>
          <a:xfrm>
            <a:off x="6461125" y="384545"/>
            <a:ext cx="2682875" cy="4382717"/>
          </a:xfrm>
        </p:spPr>
        <p:txBody>
          <a:bodyPr/>
          <a:lstStyle/>
          <a:p>
            <a:endParaRPr lang="en-US"/>
          </a:p>
        </p:txBody>
      </p:sp>
      <p:sp>
        <p:nvSpPr>
          <p:cNvPr id="17" name="Text Placeholder 3">
            <a:extLst>
              <a:ext uri="{FF2B5EF4-FFF2-40B4-BE49-F238E27FC236}">
                <a16:creationId xmlns:a16="http://schemas.microsoft.com/office/drawing/2014/main" id="{D5FB582D-82F9-8746-92DB-7D8557E011BA}"/>
              </a:ext>
            </a:extLst>
          </p:cNvPr>
          <p:cNvSpPr>
            <a:spLocks noGrp="1"/>
          </p:cNvSpPr>
          <p:nvPr>
            <p:ph type="body" sz="quarter" idx="11" hasCustomPrompt="1"/>
          </p:nvPr>
        </p:nvSpPr>
        <p:spPr>
          <a:xfrm>
            <a:off x="360000" y="1342801"/>
            <a:ext cx="5563528" cy="753628"/>
          </a:xfrm>
        </p:spPr>
        <p:txBody>
          <a:bodyPr lIns="0" tIns="0" rIns="0" bIns="0"/>
          <a:lstStyle>
            <a:lvl1pPr marL="0" indent="0">
              <a:buNone/>
              <a:defRPr>
                <a:solidFill>
                  <a:srgbClr val="343433"/>
                </a:solidFill>
              </a:defRPr>
            </a:lvl1pPr>
          </a:lstStyle>
          <a:p>
            <a:pPr lvl="0"/>
            <a:r>
              <a:rPr lang="en-US" dirty="0"/>
              <a:t>Intro copy</a:t>
            </a:r>
          </a:p>
        </p:txBody>
      </p:sp>
      <p:sp>
        <p:nvSpPr>
          <p:cNvPr id="2" name="TextBox 1">
            <a:extLst>
              <a:ext uri="{FF2B5EF4-FFF2-40B4-BE49-F238E27FC236}">
                <a16:creationId xmlns:a16="http://schemas.microsoft.com/office/drawing/2014/main" id="{9D9B01EB-B9EB-1B49-B8F4-C3542AC6D278}"/>
              </a:ext>
            </a:extLst>
          </p:cNvPr>
          <p:cNvSpPr txBox="1"/>
          <p:nvPr userDrawn="1"/>
        </p:nvSpPr>
        <p:spPr>
          <a:xfrm>
            <a:off x="358775" y="2548158"/>
            <a:ext cx="5681983" cy="2077492"/>
          </a:xfrm>
          <a:prstGeom prst="rect">
            <a:avLst/>
          </a:prstGeom>
          <a:noFill/>
        </p:spPr>
        <p:txBody>
          <a:bodyPr wrap="square" numCol="2" rtlCol="0">
            <a:spAutoFit/>
          </a:bodyPr>
          <a:lstStyle/>
          <a:p>
            <a:pPr marL="342900" indent="-342900">
              <a:lnSpc>
                <a:spcPts val="1640"/>
              </a:lnSpc>
              <a:spcBef>
                <a:spcPts val="600"/>
              </a:spcBef>
              <a:buClr>
                <a:schemeClr val="accent1"/>
              </a:buClr>
              <a:buFont typeface="System Font Regular"/>
              <a:buChar char="-"/>
            </a:pPr>
            <a:r>
              <a:rPr lang="en-US" sz="2400" dirty="0">
                <a:solidFill>
                  <a:srgbClr val="343433"/>
                </a:solidFill>
              </a:rPr>
              <a:t>Bullet point</a:t>
            </a:r>
          </a:p>
          <a:p>
            <a:pPr marL="342900" marR="0" lvl="0" indent="-342900" algn="l" defTabSz="457200" rtl="0" eaLnBrk="1" fontAlgn="base" latinLnBrk="0" hangingPunct="1">
              <a:lnSpc>
                <a:spcPts val="1640"/>
              </a:lnSpc>
              <a:spcBef>
                <a:spcPts val="600"/>
              </a:spcBef>
              <a:spcAft>
                <a:spcPct val="0"/>
              </a:spcAft>
              <a:buClr>
                <a:schemeClr val="accent1"/>
              </a:buClr>
              <a:buSzTx/>
              <a:buFont typeface="System Font Regular"/>
              <a:buChar char="-"/>
              <a:tabLst/>
              <a:defRPr/>
            </a:pPr>
            <a:r>
              <a:rPr lang="en-US" sz="2400" dirty="0">
                <a:solidFill>
                  <a:srgbClr val="343433"/>
                </a:solidFill>
              </a:rPr>
              <a:t>Bullet point</a:t>
            </a:r>
          </a:p>
          <a:p>
            <a:pPr marL="342900" marR="0" lvl="0" indent="-342900" algn="l" defTabSz="457200" rtl="0" eaLnBrk="1" fontAlgn="base" latinLnBrk="0" hangingPunct="1">
              <a:lnSpc>
                <a:spcPts val="1640"/>
              </a:lnSpc>
              <a:spcBef>
                <a:spcPts val="600"/>
              </a:spcBef>
              <a:spcAft>
                <a:spcPct val="0"/>
              </a:spcAft>
              <a:buClr>
                <a:schemeClr val="accent1"/>
              </a:buClr>
              <a:buSzTx/>
              <a:buFont typeface="System Font Regular"/>
              <a:buChar char="-"/>
              <a:tabLst/>
              <a:defRPr/>
            </a:pPr>
            <a:r>
              <a:rPr lang="en-US" sz="2400" dirty="0">
                <a:solidFill>
                  <a:srgbClr val="343433"/>
                </a:solidFill>
              </a:rPr>
              <a:t>Bullet point</a:t>
            </a:r>
          </a:p>
          <a:p>
            <a:pPr marL="342900" marR="0" lvl="0" indent="-342900" algn="l" defTabSz="457200" rtl="0" eaLnBrk="1" fontAlgn="base" latinLnBrk="0" hangingPunct="1">
              <a:lnSpc>
                <a:spcPts val="1640"/>
              </a:lnSpc>
              <a:spcBef>
                <a:spcPts val="600"/>
              </a:spcBef>
              <a:spcAft>
                <a:spcPct val="0"/>
              </a:spcAft>
              <a:buClr>
                <a:schemeClr val="accent1"/>
              </a:buClr>
              <a:buSzTx/>
              <a:buFont typeface="System Font Regular"/>
              <a:buChar char="-"/>
              <a:tabLst/>
              <a:defRPr/>
            </a:pPr>
            <a:r>
              <a:rPr lang="en-US" sz="2400" dirty="0">
                <a:solidFill>
                  <a:srgbClr val="343433"/>
                </a:solidFill>
              </a:rPr>
              <a:t>Bullet point</a:t>
            </a:r>
          </a:p>
          <a:p>
            <a:pPr marL="342900" marR="0" lvl="0" indent="-342900" algn="l" defTabSz="457200" rtl="0" eaLnBrk="1" fontAlgn="base" latinLnBrk="0" hangingPunct="1">
              <a:lnSpc>
                <a:spcPts val="1640"/>
              </a:lnSpc>
              <a:spcBef>
                <a:spcPts val="600"/>
              </a:spcBef>
              <a:spcAft>
                <a:spcPct val="0"/>
              </a:spcAft>
              <a:buClr>
                <a:schemeClr val="accent1"/>
              </a:buClr>
              <a:buSzTx/>
              <a:buFont typeface="System Font Regular"/>
              <a:buChar char="-"/>
              <a:tabLst/>
              <a:defRPr/>
            </a:pPr>
            <a:r>
              <a:rPr lang="en-US" sz="2400" dirty="0">
                <a:solidFill>
                  <a:srgbClr val="343433"/>
                </a:solidFill>
              </a:rPr>
              <a:t>Bullet point</a:t>
            </a:r>
          </a:p>
          <a:p>
            <a:pPr marL="342900" marR="0" lvl="0" indent="-342900" algn="l" defTabSz="457200" rtl="0" eaLnBrk="1" fontAlgn="base" latinLnBrk="0" hangingPunct="1">
              <a:lnSpc>
                <a:spcPts val="1640"/>
              </a:lnSpc>
              <a:spcBef>
                <a:spcPts val="600"/>
              </a:spcBef>
              <a:spcAft>
                <a:spcPct val="0"/>
              </a:spcAft>
              <a:buClr>
                <a:schemeClr val="accent1"/>
              </a:buClr>
              <a:buSzTx/>
              <a:buFont typeface="System Font Regular"/>
              <a:buChar char="-"/>
              <a:tabLst/>
              <a:defRPr/>
            </a:pPr>
            <a:r>
              <a:rPr lang="en-US" sz="2400" dirty="0">
                <a:solidFill>
                  <a:srgbClr val="343433"/>
                </a:solidFill>
              </a:rPr>
              <a:t>Bullet point</a:t>
            </a:r>
          </a:p>
          <a:p>
            <a:pPr marL="342900" marR="0" lvl="0" indent="-342900" algn="l" defTabSz="457200" rtl="0" eaLnBrk="1" fontAlgn="base" latinLnBrk="0" hangingPunct="1">
              <a:lnSpc>
                <a:spcPts val="1640"/>
              </a:lnSpc>
              <a:spcBef>
                <a:spcPts val="600"/>
              </a:spcBef>
              <a:spcAft>
                <a:spcPct val="0"/>
              </a:spcAft>
              <a:buClr>
                <a:schemeClr val="accent1"/>
              </a:buClr>
              <a:buSzTx/>
              <a:buFont typeface="System Font Regular"/>
              <a:buChar char="-"/>
              <a:tabLst/>
              <a:defRPr/>
            </a:pPr>
            <a:r>
              <a:rPr lang="en-US" sz="2400" dirty="0">
                <a:solidFill>
                  <a:srgbClr val="343433"/>
                </a:solidFill>
              </a:rPr>
              <a:t>Bullet point</a:t>
            </a:r>
          </a:p>
          <a:p>
            <a:pPr marL="342900" marR="0" lvl="0" indent="-342900" algn="l" defTabSz="457200" rtl="0" eaLnBrk="1" fontAlgn="base" latinLnBrk="0" hangingPunct="1">
              <a:lnSpc>
                <a:spcPts val="1640"/>
              </a:lnSpc>
              <a:spcBef>
                <a:spcPts val="600"/>
              </a:spcBef>
              <a:spcAft>
                <a:spcPct val="0"/>
              </a:spcAft>
              <a:buClr>
                <a:schemeClr val="accent1"/>
              </a:buClr>
              <a:buSzTx/>
              <a:buFont typeface="System Font Regular"/>
              <a:buChar char="-"/>
              <a:tabLst/>
              <a:defRPr/>
            </a:pPr>
            <a:r>
              <a:rPr lang="en-US" sz="2400" dirty="0">
                <a:solidFill>
                  <a:srgbClr val="343433"/>
                </a:solidFill>
              </a:rPr>
              <a:t>Bullet point</a:t>
            </a:r>
          </a:p>
          <a:p>
            <a:pPr marL="342900" marR="0" lvl="0" indent="-342900" algn="l" defTabSz="457200" rtl="0" eaLnBrk="1" fontAlgn="base" latinLnBrk="0" hangingPunct="1">
              <a:lnSpc>
                <a:spcPts val="1640"/>
              </a:lnSpc>
              <a:spcBef>
                <a:spcPts val="600"/>
              </a:spcBef>
              <a:spcAft>
                <a:spcPct val="0"/>
              </a:spcAft>
              <a:buClr>
                <a:schemeClr val="accent1"/>
              </a:buClr>
              <a:buSzTx/>
              <a:buFont typeface="System Font Regular"/>
              <a:buChar char="-"/>
              <a:tabLst/>
              <a:defRPr/>
            </a:pPr>
            <a:r>
              <a:rPr lang="en-US" sz="2400" dirty="0">
                <a:solidFill>
                  <a:srgbClr val="343433"/>
                </a:solidFill>
              </a:rPr>
              <a:t>Bullet point</a:t>
            </a:r>
          </a:p>
          <a:p>
            <a:pPr marL="342900" marR="0" lvl="0" indent="-342900" algn="l" defTabSz="457200" rtl="0" eaLnBrk="1" fontAlgn="base" latinLnBrk="0" hangingPunct="1">
              <a:lnSpc>
                <a:spcPts val="1640"/>
              </a:lnSpc>
              <a:spcBef>
                <a:spcPts val="600"/>
              </a:spcBef>
              <a:spcAft>
                <a:spcPct val="0"/>
              </a:spcAft>
              <a:buClr>
                <a:schemeClr val="accent1"/>
              </a:buClr>
              <a:buSzTx/>
              <a:buFont typeface="System Font Regular"/>
              <a:buChar char="-"/>
              <a:tabLst/>
              <a:defRPr/>
            </a:pPr>
            <a:r>
              <a:rPr lang="en-US" sz="2400" dirty="0">
                <a:solidFill>
                  <a:srgbClr val="343433"/>
                </a:solidFill>
              </a:rPr>
              <a:t>Bullet point</a:t>
            </a:r>
          </a:p>
          <a:p>
            <a:pPr marL="342900" marR="0" lvl="0" indent="-342900" algn="l" defTabSz="457200" rtl="0" eaLnBrk="1" fontAlgn="base" latinLnBrk="0" hangingPunct="1">
              <a:lnSpc>
                <a:spcPts val="1640"/>
              </a:lnSpc>
              <a:spcBef>
                <a:spcPts val="600"/>
              </a:spcBef>
              <a:spcAft>
                <a:spcPct val="0"/>
              </a:spcAft>
              <a:buClr>
                <a:schemeClr val="accent1"/>
              </a:buClr>
              <a:buSzTx/>
              <a:buFont typeface="System Font Regular"/>
              <a:buChar char="-"/>
              <a:tabLst/>
              <a:defRPr/>
            </a:pPr>
            <a:r>
              <a:rPr lang="en-US" sz="2400" dirty="0">
                <a:solidFill>
                  <a:srgbClr val="343433"/>
                </a:solidFill>
              </a:rPr>
              <a:t>Bullet point</a:t>
            </a:r>
          </a:p>
          <a:p>
            <a:pPr marL="342900" marR="0" lvl="0" indent="-342900" algn="l" defTabSz="457200" rtl="0" eaLnBrk="1" fontAlgn="base" latinLnBrk="0" hangingPunct="1">
              <a:lnSpc>
                <a:spcPts val="1640"/>
              </a:lnSpc>
              <a:spcBef>
                <a:spcPts val="600"/>
              </a:spcBef>
              <a:spcAft>
                <a:spcPct val="0"/>
              </a:spcAft>
              <a:buClr>
                <a:schemeClr val="accent1"/>
              </a:buClr>
              <a:buSzTx/>
              <a:buFont typeface="System Font Regular"/>
              <a:buChar char="-"/>
              <a:tabLst/>
              <a:defRPr/>
            </a:pPr>
            <a:r>
              <a:rPr lang="en-US" sz="2400" dirty="0">
                <a:solidFill>
                  <a:srgbClr val="343433"/>
                </a:solidFill>
              </a:rPr>
              <a:t>Bullet point</a:t>
            </a:r>
          </a:p>
          <a:p>
            <a:pPr marL="342900" indent="-342900">
              <a:lnSpc>
                <a:spcPts val="1640"/>
              </a:lnSpc>
              <a:spcBef>
                <a:spcPts val="600"/>
              </a:spcBef>
              <a:buClr>
                <a:schemeClr val="accent1"/>
              </a:buClr>
              <a:buFont typeface="System Font Regular"/>
              <a:buChar char="-"/>
            </a:pPr>
            <a:r>
              <a:rPr lang="en-US" sz="2400" dirty="0">
                <a:solidFill>
                  <a:srgbClr val="343433"/>
                </a:solidFill>
              </a:rPr>
              <a:t> </a:t>
            </a:r>
          </a:p>
          <a:p>
            <a:pPr marL="342900" indent="-342900">
              <a:buFont typeface="System Font Regular"/>
              <a:buChar char="-"/>
            </a:pPr>
            <a:endParaRPr lang="en-US" sz="2400" dirty="0"/>
          </a:p>
        </p:txBody>
      </p:sp>
    </p:spTree>
    <p:extLst>
      <p:ext uri="{BB962C8B-B14F-4D97-AF65-F5344CB8AC3E}">
        <p14:creationId xmlns:p14="http://schemas.microsoft.com/office/powerpoint/2010/main" val="15518982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images with capti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B522BF-7C15-4C47-B4C5-801E311A2127}"/>
              </a:ext>
            </a:extLst>
          </p:cNvPr>
          <p:cNvSpPr>
            <a:spLocks noGrp="1"/>
          </p:cNvSpPr>
          <p:nvPr>
            <p:ph type="title" hasCustomPrompt="1"/>
          </p:nvPr>
        </p:nvSpPr>
        <p:spPr>
          <a:xfrm>
            <a:off x="358775" y="388942"/>
            <a:ext cx="8426450" cy="518846"/>
          </a:xfrm>
        </p:spPr>
        <p:txBody>
          <a:bodyPr lIns="0" tIns="0" rIns="0" bIns="0" anchor="t"/>
          <a:lstStyle/>
          <a:p>
            <a:pPr marL="0" indent="0" fontAlgn="auto">
              <a:spcAft>
                <a:spcPts val="600"/>
              </a:spcAft>
              <a:buNone/>
              <a:defRPr/>
            </a:pPr>
            <a:r>
              <a:rPr lang="en-US" dirty="0"/>
              <a:t>Heading</a:t>
            </a:r>
            <a:endParaRPr lang="en-AU" dirty="0">
              <a:solidFill>
                <a:srgbClr val="FF0000"/>
              </a:solidFill>
            </a:endParaRPr>
          </a:p>
        </p:txBody>
      </p:sp>
      <p:sp>
        <p:nvSpPr>
          <p:cNvPr id="13" name="Picture Placeholder 10">
            <a:extLst>
              <a:ext uri="{FF2B5EF4-FFF2-40B4-BE49-F238E27FC236}">
                <a16:creationId xmlns:a16="http://schemas.microsoft.com/office/drawing/2014/main" id="{A74C51C2-92E2-384C-B2EA-8187DC7E9CED}"/>
              </a:ext>
            </a:extLst>
          </p:cNvPr>
          <p:cNvSpPr>
            <a:spLocks noGrp="1"/>
          </p:cNvSpPr>
          <p:nvPr>
            <p:ph type="pic" sz="quarter" idx="10"/>
          </p:nvPr>
        </p:nvSpPr>
        <p:spPr>
          <a:xfrm>
            <a:off x="4681538" y="1987550"/>
            <a:ext cx="3411537" cy="1901825"/>
          </a:xfrm>
        </p:spPr>
        <p:txBody>
          <a:bodyPr/>
          <a:lstStyle/>
          <a:p>
            <a:endParaRPr lang="en-US"/>
          </a:p>
        </p:txBody>
      </p:sp>
      <p:sp>
        <p:nvSpPr>
          <p:cNvPr id="14" name="Picture Placeholder 10">
            <a:extLst>
              <a:ext uri="{FF2B5EF4-FFF2-40B4-BE49-F238E27FC236}">
                <a16:creationId xmlns:a16="http://schemas.microsoft.com/office/drawing/2014/main" id="{5E3ED63D-82E7-F048-A24E-5EFF85404615}"/>
              </a:ext>
            </a:extLst>
          </p:cNvPr>
          <p:cNvSpPr>
            <a:spLocks noGrp="1"/>
          </p:cNvSpPr>
          <p:nvPr>
            <p:ph type="pic" sz="quarter" idx="11"/>
          </p:nvPr>
        </p:nvSpPr>
        <p:spPr>
          <a:xfrm>
            <a:off x="872282" y="1987550"/>
            <a:ext cx="3411537" cy="1901825"/>
          </a:xfrm>
        </p:spPr>
        <p:txBody>
          <a:bodyPr/>
          <a:lstStyle/>
          <a:p>
            <a:endParaRPr lang="en-US" dirty="0"/>
          </a:p>
        </p:txBody>
      </p:sp>
      <p:sp>
        <p:nvSpPr>
          <p:cNvPr id="25" name="Text Placeholder 3">
            <a:extLst>
              <a:ext uri="{FF2B5EF4-FFF2-40B4-BE49-F238E27FC236}">
                <a16:creationId xmlns:a16="http://schemas.microsoft.com/office/drawing/2014/main" id="{8F4C4831-32CD-1C43-8C2F-DCC29436FA69}"/>
              </a:ext>
            </a:extLst>
          </p:cNvPr>
          <p:cNvSpPr>
            <a:spLocks noGrp="1"/>
          </p:cNvSpPr>
          <p:nvPr>
            <p:ph type="body" sz="quarter" idx="12" hasCustomPrompt="1"/>
          </p:nvPr>
        </p:nvSpPr>
        <p:spPr>
          <a:xfrm>
            <a:off x="358774" y="1014347"/>
            <a:ext cx="8426449" cy="555625"/>
          </a:xfrm>
        </p:spPr>
        <p:txBody>
          <a:bodyPr lIns="0" tIns="0" rIns="0" bIns="0"/>
          <a:lstStyle>
            <a:lvl1pPr marL="0" indent="0">
              <a:buNone/>
              <a:defRPr>
                <a:solidFill>
                  <a:srgbClr val="343433"/>
                </a:solidFill>
              </a:defRPr>
            </a:lvl1pPr>
          </a:lstStyle>
          <a:p>
            <a:pPr lvl="0"/>
            <a:r>
              <a:rPr lang="en-US" dirty="0"/>
              <a:t>Intro copy here</a:t>
            </a:r>
          </a:p>
        </p:txBody>
      </p:sp>
      <p:sp>
        <p:nvSpPr>
          <p:cNvPr id="3" name="Text Placeholder 2">
            <a:extLst>
              <a:ext uri="{FF2B5EF4-FFF2-40B4-BE49-F238E27FC236}">
                <a16:creationId xmlns:a16="http://schemas.microsoft.com/office/drawing/2014/main" id="{7BD98C5F-18C6-6644-AA47-81AF0422EF6E}"/>
              </a:ext>
            </a:extLst>
          </p:cNvPr>
          <p:cNvSpPr>
            <a:spLocks noGrp="1"/>
          </p:cNvSpPr>
          <p:nvPr>
            <p:ph type="body" sz="quarter" idx="13" hasCustomPrompt="1"/>
          </p:nvPr>
        </p:nvSpPr>
        <p:spPr>
          <a:xfrm>
            <a:off x="872282" y="4054889"/>
            <a:ext cx="3411509" cy="592138"/>
          </a:xfrm>
        </p:spPr>
        <p:txBody>
          <a:bodyPr lIns="0" tIns="0" rIns="0" bIns="0"/>
          <a:lstStyle>
            <a:lvl1pPr>
              <a:defRPr sz="2400" b="0"/>
            </a:lvl1pPr>
          </a:lstStyle>
          <a:p>
            <a:pPr lvl="0"/>
            <a:r>
              <a:rPr lang="en-US" dirty="0"/>
              <a:t>Caption</a:t>
            </a:r>
          </a:p>
        </p:txBody>
      </p:sp>
      <p:sp>
        <p:nvSpPr>
          <p:cNvPr id="10" name="Text Placeholder 2">
            <a:extLst>
              <a:ext uri="{FF2B5EF4-FFF2-40B4-BE49-F238E27FC236}">
                <a16:creationId xmlns:a16="http://schemas.microsoft.com/office/drawing/2014/main" id="{72598C76-8B4C-334A-BE7B-2C6BF096C107}"/>
              </a:ext>
            </a:extLst>
          </p:cNvPr>
          <p:cNvSpPr>
            <a:spLocks noGrp="1"/>
          </p:cNvSpPr>
          <p:nvPr>
            <p:ph type="body" sz="quarter" idx="14" hasCustomPrompt="1"/>
          </p:nvPr>
        </p:nvSpPr>
        <p:spPr>
          <a:xfrm>
            <a:off x="4669029" y="4054889"/>
            <a:ext cx="3411509" cy="592138"/>
          </a:xfrm>
        </p:spPr>
        <p:txBody>
          <a:bodyPr lIns="0" tIns="0" rIns="0" bIns="0"/>
          <a:lstStyle>
            <a:lvl1pPr>
              <a:defRPr sz="2400" b="0"/>
            </a:lvl1pPr>
          </a:lstStyle>
          <a:p>
            <a:pPr lvl="0"/>
            <a:r>
              <a:rPr lang="en-US" dirty="0"/>
              <a:t>Caption</a:t>
            </a:r>
          </a:p>
        </p:txBody>
      </p:sp>
    </p:spTree>
    <p:extLst>
      <p:ext uri="{BB962C8B-B14F-4D97-AF65-F5344CB8AC3E}">
        <p14:creationId xmlns:p14="http://schemas.microsoft.com/office/powerpoint/2010/main" val="118069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able/chart/image 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64626"/>
                </a:solidFill>
              </a:defRPr>
            </a:lvl1pPr>
          </a:lstStyle>
          <a:p>
            <a:r>
              <a:rPr lang="en-US" dirty="0"/>
              <a:t>Click to edit Master title style</a:t>
            </a:r>
          </a:p>
        </p:txBody>
      </p:sp>
      <p:sp>
        <p:nvSpPr>
          <p:cNvPr id="3" name="Content Placeholder 2"/>
          <p:cNvSpPr>
            <a:spLocks noGrp="1"/>
          </p:cNvSpPr>
          <p:nvPr>
            <p:ph sz="half" idx="1"/>
          </p:nvPr>
        </p:nvSpPr>
        <p:spPr>
          <a:xfrm>
            <a:off x="358775" y="1019944"/>
            <a:ext cx="4038600" cy="3394472"/>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46627" y="1019944"/>
            <a:ext cx="4038600" cy="3394472"/>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226643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Divider - Option 1">
    <p:spTree>
      <p:nvGrpSpPr>
        <p:cNvPr id="1" name=""/>
        <p:cNvGrpSpPr/>
        <p:nvPr/>
      </p:nvGrpSpPr>
      <p:grpSpPr>
        <a:xfrm>
          <a:off x="0" y="0"/>
          <a:ext cx="0" cy="0"/>
          <a:chOff x="0" y="0"/>
          <a:chExt cx="0" cy="0"/>
        </a:xfrm>
      </p:grpSpPr>
      <p:pic>
        <p:nvPicPr>
          <p:cNvPr id="8" name="Picture 7" descr="USY_MB1_PMS_1_Colour_Reversed_Logo.png"/>
          <p:cNvPicPr>
            <a:picLocks noChangeAspect="1"/>
          </p:cNvPicPr>
          <p:nvPr/>
        </p:nvPicPr>
        <p:blipFill>
          <a:blip>
            <a:extLst>
              <a:ext uri="{28A0092B-C50C-407E-A947-70E740481C1C}">
                <a14:useLocalDpi xmlns:a14="http://schemas.microsoft.com/office/drawing/2010/main"/>
              </a:ext>
            </a:extLst>
          </a:blip>
          <a:srcRect/>
          <a:stretch>
            <a:fillRect/>
          </a:stretch>
        </p:blipFill>
        <p:spPr bwMode="auto">
          <a:xfrm>
            <a:off x="454025" y="4429125"/>
            <a:ext cx="1536700" cy="39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a:xfrm>
            <a:off x="358775" y="376238"/>
            <a:ext cx="8388586" cy="396568"/>
          </a:xfrm>
        </p:spPr>
        <p:txBody>
          <a:bodyPr tIns="0" anchor="t"/>
          <a:lstStyle>
            <a:lvl1pPr>
              <a:defRPr baseline="0">
                <a:solidFill>
                  <a:srgbClr val="E64626"/>
                </a:solidFill>
              </a:defRPr>
            </a:lvl1pPr>
          </a:lstStyle>
          <a:p>
            <a:r>
              <a:rPr lang="en-US" dirty="0"/>
              <a:t>Click to edit Master title style</a:t>
            </a:r>
          </a:p>
        </p:txBody>
      </p:sp>
      <p:sp>
        <p:nvSpPr>
          <p:cNvPr id="7" name="Picture Placeholder 13"/>
          <p:cNvSpPr>
            <a:spLocks noGrp="1"/>
          </p:cNvSpPr>
          <p:nvPr>
            <p:ph type="pic" sz="quarter" idx="12"/>
          </p:nvPr>
        </p:nvSpPr>
        <p:spPr>
          <a:xfrm>
            <a:off x="359999" y="1350000"/>
            <a:ext cx="8425225" cy="3417263"/>
          </a:xfrm>
          <a:solidFill>
            <a:schemeClr val="accent4"/>
          </a:solidFill>
        </p:spPr>
        <p:txBody>
          <a:bodyPr rtlCol="0" anchor="ctr">
            <a:normAutofit/>
          </a:bodyPr>
          <a:lstStyle>
            <a:lvl1pPr marL="0" indent="0" algn="ctr">
              <a:buNone/>
              <a:defRPr/>
            </a:lvl1pPr>
          </a:lstStyle>
          <a:p>
            <a:pPr lvl="0"/>
            <a:r>
              <a:rPr lang="en-US" noProof="0"/>
              <a:t>Click icon to add picture</a:t>
            </a:r>
            <a:endParaRPr lang="en-US" noProof="0" dirty="0"/>
          </a:p>
        </p:txBody>
      </p:sp>
      <p:sp>
        <p:nvSpPr>
          <p:cNvPr id="10" name="Text Placeholder 3">
            <a:extLst>
              <a:ext uri="{FF2B5EF4-FFF2-40B4-BE49-F238E27FC236}">
                <a16:creationId xmlns:a16="http://schemas.microsoft.com/office/drawing/2014/main" id="{738F5981-0C41-7E41-8A74-498498074DED}"/>
              </a:ext>
            </a:extLst>
          </p:cNvPr>
          <p:cNvSpPr>
            <a:spLocks noGrp="1"/>
          </p:cNvSpPr>
          <p:nvPr>
            <p:ph type="body" sz="quarter" idx="10"/>
          </p:nvPr>
        </p:nvSpPr>
        <p:spPr>
          <a:xfrm>
            <a:off x="360000" y="993600"/>
            <a:ext cx="8424000" cy="555625"/>
          </a:xfrm>
        </p:spPr>
        <p:txBody>
          <a:bodyPr lIns="0" tIns="0" rIns="0" bIns="0"/>
          <a:lstStyle>
            <a:lvl1pPr marL="0" indent="0">
              <a:buNone/>
              <a:defRPr>
                <a:solidFill>
                  <a:srgbClr val="343433"/>
                </a:solidFill>
              </a:defRPr>
            </a:lvl1pPr>
          </a:lstStyle>
          <a:p>
            <a:pPr lvl="0"/>
            <a:r>
              <a:rPr lang="en-US" dirty="0"/>
              <a:t>Click to edit Master text styles</a:t>
            </a:r>
          </a:p>
        </p:txBody>
      </p:sp>
    </p:spTree>
    <p:extLst>
      <p:ext uri="{BB962C8B-B14F-4D97-AF65-F5344CB8AC3E}">
        <p14:creationId xmlns:p14="http://schemas.microsoft.com/office/powerpoint/2010/main" val="2591622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on whit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05B95C-57D9-5D4F-B0D4-E8F0ED0B5FDF}"/>
              </a:ext>
            </a:extLst>
          </p:cNvPr>
          <p:cNvSpPr>
            <a:spLocks noGrp="1"/>
          </p:cNvSpPr>
          <p:nvPr>
            <p:ph idx="1" hasCustomPrompt="1"/>
          </p:nvPr>
        </p:nvSpPr>
        <p:spPr bwMode="auto">
          <a:xfrm>
            <a:off x="358775" y="376238"/>
            <a:ext cx="8426450" cy="439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a:defRPr/>
            </a:lvl1pPr>
          </a:lstStyle>
          <a:p>
            <a:pPr lvl="0"/>
            <a:r>
              <a:rPr lang="en-AU" dirty="0"/>
              <a:t>“Insert quote here”</a:t>
            </a:r>
          </a:p>
        </p:txBody>
      </p:sp>
    </p:spTree>
    <p:extLst>
      <p:ext uri="{BB962C8B-B14F-4D97-AF65-F5344CB8AC3E}">
        <p14:creationId xmlns:p14="http://schemas.microsoft.com/office/powerpoint/2010/main" val="4188664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on Charco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076C99-C2D0-7E41-9AA7-E83E178EC3EC}"/>
              </a:ext>
            </a:extLst>
          </p:cNvPr>
          <p:cNvSpPr/>
          <p:nvPr userDrawn="1"/>
        </p:nvSpPr>
        <p:spPr>
          <a:xfrm>
            <a:off x="0" y="0"/>
            <a:ext cx="9144000" cy="5143500"/>
          </a:xfrm>
          <a:prstGeom prst="rect">
            <a:avLst/>
          </a:prstGeom>
          <a:solidFill>
            <a:srgbClr val="3434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505B95C-57D9-5D4F-B0D4-E8F0ED0B5FDF}"/>
              </a:ext>
            </a:extLst>
          </p:cNvPr>
          <p:cNvSpPr>
            <a:spLocks noGrp="1"/>
          </p:cNvSpPr>
          <p:nvPr>
            <p:ph idx="1" hasCustomPrompt="1"/>
          </p:nvPr>
        </p:nvSpPr>
        <p:spPr bwMode="auto">
          <a:xfrm>
            <a:off x="358775" y="376238"/>
            <a:ext cx="8426450" cy="439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a:defRPr>
                <a:solidFill>
                  <a:schemeClr val="bg1"/>
                </a:solidFill>
              </a:defRPr>
            </a:lvl1pPr>
          </a:lstStyle>
          <a:p>
            <a:pPr lvl="0"/>
            <a:r>
              <a:rPr lang="en-AU" dirty="0"/>
              <a:t>“Insert quote here”</a:t>
            </a:r>
          </a:p>
        </p:txBody>
      </p:sp>
      <p:sp>
        <p:nvSpPr>
          <p:cNvPr id="5" name="Date Placeholder 3">
            <a:extLst>
              <a:ext uri="{FF2B5EF4-FFF2-40B4-BE49-F238E27FC236}">
                <a16:creationId xmlns:a16="http://schemas.microsoft.com/office/drawing/2014/main" id="{A37C4B54-9F50-44CC-81DF-E2B3B12189A2}"/>
              </a:ext>
            </a:extLst>
          </p:cNvPr>
          <p:cNvSpPr txBox="1">
            <a:spLocks/>
          </p:cNvSpPr>
          <p:nvPr userDrawn="1"/>
        </p:nvSpPr>
        <p:spPr>
          <a:xfrm>
            <a:off x="381000" y="4767263"/>
            <a:ext cx="2133600" cy="274637"/>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dirty="0">
                <a:solidFill>
                  <a:schemeClr val="bg1"/>
                </a:solidFill>
                <a:latin typeface="Arial" panose="020B0604020202020204" pitchFamily="34" charset="0"/>
                <a:cs typeface="Arial" panose="020B0604020202020204" pitchFamily="34" charset="0"/>
              </a:rPr>
              <a:t>The </a:t>
            </a:r>
            <a:r>
              <a:rPr lang="en-AU" dirty="0">
                <a:solidFill>
                  <a:schemeClr val="bg1"/>
                </a:solidFill>
                <a:latin typeface="Arial" panose="020B0604020202020204" pitchFamily="34" charset="0"/>
                <a:cs typeface="Arial" panose="020B0604020202020204" pitchFamily="34" charset="0"/>
              </a:rPr>
              <a:t>University of Sydney</a:t>
            </a:r>
            <a:endParaRP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157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tile page ochre - centred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31483D-DA28-2442-A81B-F28DE6B1B7D8}"/>
              </a:ext>
            </a:extLst>
          </p:cNvPr>
          <p:cNvSpPr/>
          <p:nvPr userDrawn="1"/>
        </p:nvSpPr>
        <p:spPr>
          <a:xfrm>
            <a:off x="0" y="0"/>
            <a:ext cx="9143999"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10">
            <a:extLst>
              <a:ext uri="{FF2B5EF4-FFF2-40B4-BE49-F238E27FC236}">
                <a16:creationId xmlns:a16="http://schemas.microsoft.com/office/drawing/2014/main" id="{7AED50A0-D355-754C-8CE1-B6D0454913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9322" y="3881927"/>
            <a:ext cx="1848464" cy="639366"/>
          </a:xfrm>
          <a:prstGeom prst="rect">
            <a:avLst/>
          </a:prstGeom>
        </p:spPr>
      </p:pic>
      <p:sp>
        <p:nvSpPr>
          <p:cNvPr id="4" name="Text Placeholder 3">
            <a:extLst>
              <a:ext uri="{FF2B5EF4-FFF2-40B4-BE49-F238E27FC236}">
                <a16:creationId xmlns:a16="http://schemas.microsoft.com/office/drawing/2014/main" id="{61810D18-D805-534E-AC4E-3F1F70CCD8A5}"/>
              </a:ext>
            </a:extLst>
          </p:cNvPr>
          <p:cNvSpPr>
            <a:spLocks noGrp="1"/>
          </p:cNvSpPr>
          <p:nvPr>
            <p:ph type="body" sz="quarter" idx="10" hasCustomPrompt="1"/>
          </p:nvPr>
        </p:nvSpPr>
        <p:spPr>
          <a:xfrm>
            <a:off x="358775" y="1952625"/>
            <a:ext cx="8426450" cy="619125"/>
          </a:xfrm>
        </p:spPr>
        <p:txBody>
          <a:bodyPr/>
          <a:lstStyle>
            <a:lvl1pPr algn="ctr">
              <a:defRPr sz="2400" b="1">
                <a:solidFill>
                  <a:schemeClr val="bg1"/>
                </a:solidFill>
              </a:defRPr>
            </a:lvl1pPr>
          </a:lstStyle>
          <a:p>
            <a:pPr lvl="0"/>
            <a:r>
              <a:rPr lang="en-US" dirty="0"/>
              <a:t>Questions?</a:t>
            </a:r>
          </a:p>
        </p:txBody>
      </p:sp>
    </p:spTree>
    <p:extLst>
      <p:ext uri="{BB962C8B-B14F-4D97-AF65-F5344CB8AC3E}">
        <p14:creationId xmlns:p14="http://schemas.microsoft.com/office/powerpoint/2010/main" val="4395880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2F2116-70B0-0A40-9A99-39B093E90C85}"/>
              </a:ext>
            </a:extLst>
          </p:cNvPr>
          <p:cNvSpPr/>
          <p:nvPr userDrawn="1"/>
        </p:nvSpPr>
        <p:spPr>
          <a:xfrm>
            <a:off x="91929" y="-69273"/>
            <a:ext cx="9240253" cy="5143500"/>
          </a:xfrm>
          <a:prstGeom prst="rect">
            <a:avLst/>
          </a:prstGeom>
          <a:solidFill>
            <a:srgbClr val="E64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accent1"/>
              </a:solidFill>
            </a:endParaRPr>
          </a:p>
        </p:txBody>
      </p:sp>
      <p:pic>
        <p:nvPicPr>
          <p:cNvPr id="4" name="Picture 3" descr="A close up of a logo&#10;&#10;Description automatically generated">
            <a:extLst>
              <a:ext uri="{FF2B5EF4-FFF2-40B4-BE49-F238E27FC236}">
                <a16:creationId xmlns:a16="http://schemas.microsoft.com/office/drawing/2014/main" id="{FC6C9423-2ECA-CD45-9BE8-3D9F205D05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5625" y="3546468"/>
            <a:ext cx="322829" cy="322829"/>
          </a:xfrm>
          <a:prstGeom prst="rect">
            <a:avLst/>
          </a:prstGeom>
        </p:spPr>
      </p:pic>
      <p:pic>
        <p:nvPicPr>
          <p:cNvPr id="5" name="Picture 4" descr="A close up of a logo&#10;&#10;Description automatically generated">
            <a:extLst>
              <a:ext uri="{FF2B5EF4-FFF2-40B4-BE49-F238E27FC236}">
                <a16:creationId xmlns:a16="http://schemas.microsoft.com/office/drawing/2014/main" id="{39587C46-DB1B-284B-B753-D9F8965572C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98165" y="3516251"/>
            <a:ext cx="391694" cy="391694"/>
          </a:xfrm>
          <a:prstGeom prst="rect">
            <a:avLst/>
          </a:prstGeom>
        </p:spPr>
      </p:pic>
      <p:pic>
        <p:nvPicPr>
          <p:cNvPr id="6" name="Picture 5" descr="A close up of a logo&#10;&#10;Description automatically generated">
            <a:extLst>
              <a:ext uri="{FF2B5EF4-FFF2-40B4-BE49-F238E27FC236}">
                <a16:creationId xmlns:a16="http://schemas.microsoft.com/office/drawing/2014/main" id="{190F75B7-D6B0-654C-95E8-A0DD9735499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0000" y="3550686"/>
            <a:ext cx="322829" cy="322829"/>
          </a:xfrm>
          <a:prstGeom prst="rect">
            <a:avLst/>
          </a:prstGeom>
        </p:spPr>
      </p:pic>
      <p:pic>
        <p:nvPicPr>
          <p:cNvPr id="7" name="Picture 6" descr="A close up of a logo&#10;&#10;Description automatically generated">
            <a:extLst>
              <a:ext uri="{FF2B5EF4-FFF2-40B4-BE49-F238E27FC236}">
                <a16:creationId xmlns:a16="http://schemas.microsoft.com/office/drawing/2014/main" id="{802A81A5-A3BF-3240-937B-95577F14018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264347" y="3445189"/>
            <a:ext cx="533818" cy="533818"/>
          </a:xfrm>
          <a:prstGeom prst="rect">
            <a:avLst/>
          </a:prstGeom>
        </p:spPr>
      </p:pic>
      <p:sp>
        <p:nvSpPr>
          <p:cNvPr id="14" name="Picture Placeholder 12">
            <a:extLst>
              <a:ext uri="{FF2B5EF4-FFF2-40B4-BE49-F238E27FC236}">
                <a16:creationId xmlns:a16="http://schemas.microsoft.com/office/drawing/2014/main" id="{9E07EDDF-AE60-8841-BDD4-E3CB0F1F43E4}"/>
              </a:ext>
            </a:extLst>
          </p:cNvPr>
          <p:cNvSpPr>
            <a:spLocks noGrp="1"/>
          </p:cNvSpPr>
          <p:nvPr>
            <p:ph type="pic" sz="quarter" idx="10"/>
          </p:nvPr>
        </p:nvSpPr>
        <p:spPr>
          <a:xfrm>
            <a:off x="4765676" y="0"/>
            <a:ext cx="4372544" cy="5143500"/>
          </a:xfrm>
        </p:spPr>
        <p:txBody>
          <a:bodyPr/>
          <a:lstStyle/>
          <a:p>
            <a:endParaRPr lang="en-US" dirty="0"/>
          </a:p>
        </p:txBody>
      </p:sp>
      <p:sp>
        <p:nvSpPr>
          <p:cNvPr id="12" name="Title 1">
            <a:extLst>
              <a:ext uri="{FF2B5EF4-FFF2-40B4-BE49-F238E27FC236}">
                <a16:creationId xmlns:a16="http://schemas.microsoft.com/office/drawing/2014/main" id="{808BD2E6-1033-4D4A-B17F-9B0C64E7E2BB}"/>
              </a:ext>
            </a:extLst>
          </p:cNvPr>
          <p:cNvSpPr>
            <a:spLocks noGrp="1"/>
          </p:cNvSpPr>
          <p:nvPr>
            <p:ph type="title" hasCustomPrompt="1"/>
          </p:nvPr>
        </p:nvSpPr>
        <p:spPr>
          <a:xfrm>
            <a:off x="358775" y="376238"/>
            <a:ext cx="4019551" cy="485387"/>
          </a:xfrm>
        </p:spPr>
        <p:txBody>
          <a:bodyPr/>
          <a:lstStyle>
            <a:lvl1pPr>
              <a:defRPr>
                <a:solidFill>
                  <a:schemeClr val="bg1"/>
                </a:solidFill>
              </a:defRPr>
            </a:lvl1pPr>
          </a:lstStyle>
          <a:p>
            <a:r>
              <a:rPr lang="en-US" dirty="0"/>
              <a:t>Connect with us</a:t>
            </a:r>
          </a:p>
        </p:txBody>
      </p:sp>
      <p:sp>
        <p:nvSpPr>
          <p:cNvPr id="11" name="Date Placeholder 3">
            <a:extLst>
              <a:ext uri="{FF2B5EF4-FFF2-40B4-BE49-F238E27FC236}">
                <a16:creationId xmlns:a16="http://schemas.microsoft.com/office/drawing/2014/main" id="{A5FEF901-2FAA-4263-AEB6-88A0D2B07001}"/>
              </a:ext>
            </a:extLst>
          </p:cNvPr>
          <p:cNvSpPr txBox="1">
            <a:spLocks/>
          </p:cNvSpPr>
          <p:nvPr userDrawn="1"/>
        </p:nvSpPr>
        <p:spPr>
          <a:xfrm>
            <a:off x="381000" y="4767263"/>
            <a:ext cx="2133600" cy="274637"/>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dirty="0">
                <a:latin typeface="Arial" panose="020B0604020202020204" pitchFamily="34" charset="0"/>
                <a:cs typeface="Arial" panose="020B0604020202020204" pitchFamily="34" charset="0"/>
              </a:rPr>
              <a:t>The </a:t>
            </a:r>
            <a:r>
              <a:rPr lang="en-AU" dirty="0">
                <a:latin typeface="Arial" panose="020B0604020202020204" pitchFamily="34" charset="0"/>
                <a:cs typeface="Arial" panose="020B0604020202020204" pitchFamily="34" charset="0"/>
              </a:rPr>
              <a:t>University of Sydney</a:t>
            </a:r>
            <a:endParaRPr dirty="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0CA7E288-B793-4AB8-A23C-034C74EB91AC}"/>
              </a:ext>
            </a:extLst>
          </p:cNvPr>
          <p:cNvSpPr txBox="1">
            <a:spLocks/>
          </p:cNvSpPr>
          <p:nvPr userDrawn="1"/>
        </p:nvSpPr>
        <p:spPr bwMode="auto">
          <a:xfrm>
            <a:off x="358775" y="1088827"/>
            <a:ext cx="4019551" cy="1965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spcBef>
                <a:spcPct val="0"/>
              </a:spcBef>
              <a:spcAft>
                <a:spcPct val="0"/>
              </a:spcAft>
              <a:defRPr sz="2400" b="1" kern="1200">
                <a:solidFill>
                  <a:schemeClr val="bg1"/>
                </a:solidFill>
                <a:latin typeface="Arial" panose="020B0604020202020204" pitchFamily="34" charset="0"/>
                <a:ea typeface="ＭＳ Ｐゴシック" charset="0"/>
                <a:cs typeface="Arial" panose="020B0604020202020204" pitchFamily="34" charset="0"/>
              </a:defRPr>
            </a:lvl1pPr>
            <a:lvl2pPr algn="l" defTabSz="457200" rtl="0" eaLnBrk="1" fontAlgn="base" hangingPunct="1">
              <a:spcBef>
                <a:spcPct val="0"/>
              </a:spcBef>
              <a:spcAft>
                <a:spcPct val="0"/>
              </a:spcAft>
              <a:defRPr sz="2400" b="1">
                <a:solidFill>
                  <a:schemeClr val="accent1"/>
                </a:solidFill>
                <a:latin typeface="Tw Cen MT" charset="0"/>
                <a:ea typeface="ＭＳ Ｐゴシック" charset="0"/>
              </a:defRPr>
            </a:lvl2pPr>
            <a:lvl3pPr algn="l" defTabSz="457200" rtl="0" eaLnBrk="1" fontAlgn="base" hangingPunct="1">
              <a:spcBef>
                <a:spcPct val="0"/>
              </a:spcBef>
              <a:spcAft>
                <a:spcPct val="0"/>
              </a:spcAft>
              <a:defRPr sz="2400" b="1">
                <a:solidFill>
                  <a:schemeClr val="accent1"/>
                </a:solidFill>
                <a:latin typeface="Tw Cen MT" charset="0"/>
                <a:ea typeface="ＭＳ Ｐゴシック" charset="0"/>
              </a:defRPr>
            </a:lvl3pPr>
            <a:lvl4pPr algn="l" defTabSz="457200" rtl="0" eaLnBrk="1" fontAlgn="base" hangingPunct="1">
              <a:spcBef>
                <a:spcPct val="0"/>
              </a:spcBef>
              <a:spcAft>
                <a:spcPct val="0"/>
              </a:spcAft>
              <a:defRPr sz="2400" b="1">
                <a:solidFill>
                  <a:schemeClr val="accent1"/>
                </a:solidFill>
                <a:latin typeface="Tw Cen MT" charset="0"/>
                <a:ea typeface="ＭＳ Ｐゴシック" charset="0"/>
              </a:defRPr>
            </a:lvl4pPr>
            <a:lvl5pPr algn="l" defTabSz="457200" rtl="0" eaLnBrk="1" fontAlgn="base" hangingPunct="1">
              <a:spcBef>
                <a:spcPct val="0"/>
              </a:spcBef>
              <a:spcAft>
                <a:spcPct val="0"/>
              </a:spcAft>
              <a:defRPr sz="2400" b="1">
                <a:solidFill>
                  <a:schemeClr val="accent1"/>
                </a:solidFill>
                <a:latin typeface="Tw Cen MT" charset="0"/>
                <a:ea typeface="ＭＳ Ｐゴシック" charset="0"/>
              </a:defRPr>
            </a:lvl5pPr>
            <a:lvl6pPr marL="457200" algn="l" defTabSz="457200" rtl="0" eaLnBrk="1" fontAlgn="base" hangingPunct="1">
              <a:spcBef>
                <a:spcPct val="0"/>
              </a:spcBef>
              <a:spcAft>
                <a:spcPct val="0"/>
              </a:spcAft>
              <a:defRPr sz="2400" b="1">
                <a:solidFill>
                  <a:schemeClr val="accent1"/>
                </a:solidFill>
                <a:latin typeface="Tw Cen MT" charset="0"/>
                <a:ea typeface="ＭＳ Ｐゴシック" charset="0"/>
              </a:defRPr>
            </a:lvl6pPr>
            <a:lvl7pPr marL="914400" algn="l" defTabSz="457200" rtl="0" eaLnBrk="1" fontAlgn="base" hangingPunct="1">
              <a:spcBef>
                <a:spcPct val="0"/>
              </a:spcBef>
              <a:spcAft>
                <a:spcPct val="0"/>
              </a:spcAft>
              <a:defRPr sz="2400" b="1">
                <a:solidFill>
                  <a:schemeClr val="accent1"/>
                </a:solidFill>
                <a:latin typeface="Tw Cen MT" charset="0"/>
                <a:ea typeface="ＭＳ Ｐゴシック" charset="0"/>
              </a:defRPr>
            </a:lvl7pPr>
            <a:lvl8pPr marL="1371600" algn="l" defTabSz="457200" rtl="0" eaLnBrk="1" fontAlgn="base" hangingPunct="1">
              <a:spcBef>
                <a:spcPct val="0"/>
              </a:spcBef>
              <a:spcAft>
                <a:spcPct val="0"/>
              </a:spcAft>
              <a:defRPr sz="2400" b="1">
                <a:solidFill>
                  <a:schemeClr val="accent1"/>
                </a:solidFill>
                <a:latin typeface="Tw Cen MT" charset="0"/>
                <a:ea typeface="ＭＳ Ｐゴシック" charset="0"/>
              </a:defRPr>
            </a:lvl8pPr>
            <a:lvl9pPr marL="1828800" algn="l" defTabSz="457200" rtl="0" eaLnBrk="1" fontAlgn="base" hangingPunct="1">
              <a:spcBef>
                <a:spcPct val="0"/>
              </a:spcBef>
              <a:spcAft>
                <a:spcPct val="0"/>
              </a:spcAft>
              <a:defRPr sz="2400" b="1">
                <a:solidFill>
                  <a:schemeClr val="accent1"/>
                </a:solidFill>
                <a:latin typeface="Tw Cen MT" charset="0"/>
                <a:ea typeface="ＭＳ Ｐゴシック" charset="0"/>
              </a:defRPr>
            </a:lvl9pPr>
          </a:lstStyle>
          <a:p>
            <a:r>
              <a:rPr lang="en-AU" sz="2400" b="0" dirty="0">
                <a:solidFill>
                  <a:schemeClr val="tx1"/>
                </a:solidFill>
              </a:rPr>
              <a:t>Insert team/discipline area/</a:t>
            </a:r>
          </a:p>
          <a:p>
            <a:r>
              <a:rPr lang="en-AU" sz="2400" b="0" dirty="0">
                <a:solidFill>
                  <a:schemeClr val="tx1"/>
                </a:solidFill>
              </a:rPr>
              <a:t>First name Last name</a:t>
            </a:r>
          </a:p>
          <a:p>
            <a:r>
              <a:rPr lang="en-AU" sz="2400" b="0" dirty="0">
                <a:solidFill>
                  <a:schemeClr val="tx1"/>
                </a:solidFill>
              </a:rPr>
              <a:t>Position</a:t>
            </a:r>
          </a:p>
          <a:p>
            <a:r>
              <a:rPr lang="en-AU" sz="2400" b="0" dirty="0">
                <a:solidFill>
                  <a:schemeClr val="tx1"/>
                </a:solidFill>
              </a:rPr>
              <a:t>+61 2 XXXX </a:t>
            </a:r>
            <a:r>
              <a:rPr lang="en-AU" sz="2400" b="0" dirty="0" err="1">
                <a:solidFill>
                  <a:schemeClr val="tx1"/>
                </a:solidFill>
              </a:rPr>
              <a:t>XXXX</a:t>
            </a:r>
            <a:endParaRPr lang="en-AU" sz="2400" b="0" dirty="0">
              <a:solidFill>
                <a:schemeClr val="tx1"/>
              </a:solidFill>
            </a:endParaRPr>
          </a:p>
          <a:p>
            <a:r>
              <a:rPr lang="en-AU" sz="2400" b="0" dirty="0">
                <a:solidFill>
                  <a:schemeClr val="tx1"/>
                </a:solidFill>
              </a:rPr>
              <a:t>first.last@sydney.edu.au</a:t>
            </a:r>
          </a:p>
          <a:p>
            <a:r>
              <a:rPr lang="en-AU" sz="2400" b="0" dirty="0">
                <a:solidFill>
                  <a:schemeClr val="tx1"/>
                </a:solidFill>
              </a:rPr>
              <a:t>sydney.edu.au/</a:t>
            </a:r>
            <a:r>
              <a:rPr lang="en-AU" sz="2400" b="0" dirty="0" err="1">
                <a:solidFill>
                  <a:schemeClr val="tx1"/>
                </a:solidFill>
              </a:rPr>
              <a:t>url</a:t>
            </a:r>
            <a:endParaRPr lang="en-AU" sz="2400" b="0" dirty="0">
              <a:solidFill>
                <a:schemeClr val="tx1"/>
              </a:solidFill>
            </a:endParaRPr>
          </a:p>
        </p:txBody>
      </p:sp>
      <p:sp>
        <p:nvSpPr>
          <p:cNvPr id="18" name="Title 1">
            <a:extLst>
              <a:ext uri="{FF2B5EF4-FFF2-40B4-BE49-F238E27FC236}">
                <a16:creationId xmlns:a16="http://schemas.microsoft.com/office/drawing/2014/main" id="{B3463AF4-5701-4B9C-82C2-CA670D825355}"/>
              </a:ext>
            </a:extLst>
          </p:cNvPr>
          <p:cNvSpPr txBox="1">
            <a:spLocks/>
          </p:cNvSpPr>
          <p:nvPr userDrawn="1"/>
        </p:nvSpPr>
        <p:spPr bwMode="auto">
          <a:xfrm>
            <a:off x="358775" y="3907945"/>
            <a:ext cx="4019551" cy="951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spcBef>
                <a:spcPct val="0"/>
              </a:spcBef>
              <a:spcAft>
                <a:spcPct val="0"/>
              </a:spcAft>
              <a:defRPr sz="2400" b="1" kern="1200">
                <a:solidFill>
                  <a:schemeClr val="bg1"/>
                </a:solidFill>
                <a:latin typeface="Arial" panose="020B0604020202020204" pitchFamily="34" charset="0"/>
                <a:ea typeface="ＭＳ Ｐゴシック" charset="0"/>
                <a:cs typeface="Arial" panose="020B0604020202020204" pitchFamily="34" charset="0"/>
              </a:defRPr>
            </a:lvl1pPr>
            <a:lvl2pPr algn="l" defTabSz="457200" rtl="0" eaLnBrk="1" fontAlgn="base" hangingPunct="1">
              <a:spcBef>
                <a:spcPct val="0"/>
              </a:spcBef>
              <a:spcAft>
                <a:spcPct val="0"/>
              </a:spcAft>
              <a:defRPr sz="2400" b="1">
                <a:solidFill>
                  <a:schemeClr val="accent1"/>
                </a:solidFill>
                <a:latin typeface="Tw Cen MT" charset="0"/>
                <a:ea typeface="ＭＳ Ｐゴシック" charset="0"/>
              </a:defRPr>
            </a:lvl2pPr>
            <a:lvl3pPr algn="l" defTabSz="457200" rtl="0" eaLnBrk="1" fontAlgn="base" hangingPunct="1">
              <a:spcBef>
                <a:spcPct val="0"/>
              </a:spcBef>
              <a:spcAft>
                <a:spcPct val="0"/>
              </a:spcAft>
              <a:defRPr sz="2400" b="1">
                <a:solidFill>
                  <a:schemeClr val="accent1"/>
                </a:solidFill>
                <a:latin typeface="Tw Cen MT" charset="0"/>
                <a:ea typeface="ＭＳ Ｐゴシック" charset="0"/>
              </a:defRPr>
            </a:lvl3pPr>
            <a:lvl4pPr algn="l" defTabSz="457200" rtl="0" eaLnBrk="1" fontAlgn="base" hangingPunct="1">
              <a:spcBef>
                <a:spcPct val="0"/>
              </a:spcBef>
              <a:spcAft>
                <a:spcPct val="0"/>
              </a:spcAft>
              <a:defRPr sz="2400" b="1">
                <a:solidFill>
                  <a:schemeClr val="accent1"/>
                </a:solidFill>
                <a:latin typeface="Tw Cen MT" charset="0"/>
                <a:ea typeface="ＭＳ Ｐゴシック" charset="0"/>
              </a:defRPr>
            </a:lvl4pPr>
            <a:lvl5pPr algn="l" defTabSz="457200" rtl="0" eaLnBrk="1" fontAlgn="base" hangingPunct="1">
              <a:spcBef>
                <a:spcPct val="0"/>
              </a:spcBef>
              <a:spcAft>
                <a:spcPct val="0"/>
              </a:spcAft>
              <a:defRPr sz="2400" b="1">
                <a:solidFill>
                  <a:schemeClr val="accent1"/>
                </a:solidFill>
                <a:latin typeface="Tw Cen MT" charset="0"/>
                <a:ea typeface="ＭＳ Ｐゴシック" charset="0"/>
              </a:defRPr>
            </a:lvl5pPr>
            <a:lvl6pPr marL="457200" algn="l" defTabSz="457200" rtl="0" eaLnBrk="1" fontAlgn="base" hangingPunct="1">
              <a:spcBef>
                <a:spcPct val="0"/>
              </a:spcBef>
              <a:spcAft>
                <a:spcPct val="0"/>
              </a:spcAft>
              <a:defRPr sz="2400" b="1">
                <a:solidFill>
                  <a:schemeClr val="accent1"/>
                </a:solidFill>
                <a:latin typeface="Tw Cen MT" charset="0"/>
                <a:ea typeface="ＭＳ Ｐゴシック" charset="0"/>
              </a:defRPr>
            </a:lvl6pPr>
            <a:lvl7pPr marL="914400" algn="l" defTabSz="457200" rtl="0" eaLnBrk="1" fontAlgn="base" hangingPunct="1">
              <a:spcBef>
                <a:spcPct val="0"/>
              </a:spcBef>
              <a:spcAft>
                <a:spcPct val="0"/>
              </a:spcAft>
              <a:defRPr sz="2400" b="1">
                <a:solidFill>
                  <a:schemeClr val="accent1"/>
                </a:solidFill>
                <a:latin typeface="Tw Cen MT" charset="0"/>
                <a:ea typeface="ＭＳ Ｐゴシック" charset="0"/>
              </a:defRPr>
            </a:lvl7pPr>
            <a:lvl8pPr marL="1371600" algn="l" defTabSz="457200" rtl="0" eaLnBrk="1" fontAlgn="base" hangingPunct="1">
              <a:spcBef>
                <a:spcPct val="0"/>
              </a:spcBef>
              <a:spcAft>
                <a:spcPct val="0"/>
              </a:spcAft>
              <a:defRPr sz="2400" b="1">
                <a:solidFill>
                  <a:schemeClr val="accent1"/>
                </a:solidFill>
                <a:latin typeface="Tw Cen MT" charset="0"/>
                <a:ea typeface="ＭＳ Ｐゴシック" charset="0"/>
              </a:defRPr>
            </a:lvl8pPr>
            <a:lvl9pPr marL="1828800" algn="l" defTabSz="457200" rtl="0" eaLnBrk="1" fontAlgn="base" hangingPunct="1">
              <a:spcBef>
                <a:spcPct val="0"/>
              </a:spcBef>
              <a:spcAft>
                <a:spcPct val="0"/>
              </a:spcAft>
              <a:defRPr sz="2400" b="1">
                <a:solidFill>
                  <a:schemeClr val="accent1"/>
                </a:solidFill>
                <a:latin typeface="Tw Cen MT" charset="0"/>
                <a:ea typeface="ＭＳ Ｐゴシック" charset="0"/>
              </a:defRPr>
            </a:lvl9pPr>
          </a:lstStyle>
          <a:p>
            <a:r>
              <a:rPr lang="en-AU" sz="2400" b="0" dirty="0">
                <a:solidFill>
                  <a:schemeClr val="tx1"/>
                </a:solidFill>
              </a:rPr>
              <a:t>Insert social media handles</a:t>
            </a:r>
          </a:p>
        </p:txBody>
      </p:sp>
    </p:spTree>
    <p:extLst>
      <p:ext uri="{BB962C8B-B14F-4D97-AF65-F5344CB8AC3E}">
        <p14:creationId xmlns:p14="http://schemas.microsoft.com/office/powerpoint/2010/main" val="282260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blue left justifie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2">
            <a:extLst>
              <a:ext uri="{FF2B5EF4-FFF2-40B4-BE49-F238E27FC236}">
                <a16:creationId xmlns:a16="http://schemas.microsoft.com/office/drawing/2014/main" id="{141099E0-B2EC-464F-A0C3-6006871D84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8775" y="4125982"/>
            <a:ext cx="1854000" cy="641281"/>
          </a:xfrm>
          <a:prstGeom prst="rect">
            <a:avLst/>
          </a:prstGeom>
        </p:spPr>
      </p:pic>
      <p:sp>
        <p:nvSpPr>
          <p:cNvPr id="8" name="Title 8">
            <a:extLst>
              <a:ext uri="{FF2B5EF4-FFF2-40B4-BE49-F238E27FC236}">
                <a16:creationId xmlns:a16="http://schemas.microsoft.com/office/drawing/2014/main" id="{E47FCD98-EB33-C04F-BAE9-9B7060223ED1}"/>
              </a:ext>
            </a:extLst>
          </p:cNvPr>
          <p:cNvSpPr>
            <a:spLocks noGrp="1"/>
          </p:cNvSpPr>
          <p:nvPr>
            <p:ph type="title" hasCustomPrompt="1"/>
          </p:nvPr>
        </p:nvSpPr>
        <p:spPr>
          <a:xfrm>
            <a:off x="381884" y="1212811"/>
            <a:ext cx="8407184" cy="531455"/>
          </a:xfrm>
        </p:spPr>
        <p:txBody>
          <a:bodyPr anchor="t"/>
          <a:lstStyle>
            <a:lvl1pPr algn="l">
              <a:defRPr sz="3000">
                <a:solidFill>
                  <a:schemeClr val="bg1"/>
                </a:solidFill>
              </a:defRPr>
            </a:lvl1pPr>
          </a:lstStyle>
          <a:p>
            <a:r>
              <a:rPr lang="en-US" dirty="0"/>
              <a:t>Title heading here</a:t>
            </a:r>
          </a:p>
        </p:txBody>
      </p:sp>
      <p:sp>
        <p:nvSpPr>
          <p:cNvPr id="11" name="Text Placeholder 4">
            <a:extLst>
              <a:ext uri="{FF2B5EF4-FFF2-40B4-BE49-F238E27FC236}">
                <a16:creationId xmlns:a16="http://schemas.microsoft.com/office/drawing/2014/main" id="{90CFCEB7-F6D8-F541-9074-02694889BD6D}"/>
              </a:ext>
            </a:extLst>
          </p:cNvPr>
          <p:cNvSpPr>
            <a:spLocks noGrp="1"/>
          </p:cNvSpPr>
          <p:nvPr>
            <p:ph type="body" sz="quarter" idx="13" hasCustomPrompt="1"/>
          </p:nvPr>
        </p:nvSpPr>
        <p:spPr>
          <a:xfrm>
            <a:off x="382766" y="1852176"/>
            <a:ext cx="8406302" cy="531455"/>
          </a:xfrm>
        </p:spPr>
        <p:txBody>
          <a:bodyPr lIns="0" tIns="0" rIns="0" bIns="0"/>
          <a:lstStyle>
            <a:lvl1pPr marL="0" indent="0" algn="l">
              <a:lnSpc>
                <a:spcPct val="9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spTree>
    <p:extLst>
      <p:ext uri="{BB962C8B-B14F-4D97-AF65-F5344CB8AC3E}">
        <p14:creationId xmlns:p14="http://schemas.microsoft.com/office/powerpoint/2010/main" val="4124428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yellow left justified">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a:extLst>
              <a:ext uri="{FF2B5EF4-FFF2-40B4-BE49-F238E27FC236}">
                <a16:creationId xmlns:a16="http://schemas.microsoft.com/office/drawing/2014/main" id="{86E0BA08-BCEE-7E40-AAE1-56707940D033}"/>
              </a:ext>
            </a:extLst>
          </p:cNvPr>
          <p:cNvSpPr>
            <a:spLocks noGrp="1"/>
          </p:cNvSpPr>
          <p:nvPr>
            <p:ph type="title" hasCustomPrompt="1"/>
          </p:nvPr>
        </p:nvSpPr>
        <p:spPr>
          <a:xfrm>
            <a:off x="381884" y="1212811"/>
            <a:ext cx="8407184" cy="531455"/>
          </a:xfrm>
        </p:spPr>
        <p:txBody>
          <a:bodyPr anchor="t"/>
          <a:lstStyle>
            <a:lvl1pPr algn="l">
              <a:defRPr sz="3000">
                <a:solidFill>
                  <a:schemeClr val="tx1"/>
                </a:solidFill>
              </a:defRPr>
            </a:lvl1pPr>
          </a:lstStyle>
          <a:p>
            <a:r>
              <a:rPr lang="en-US" dirty="0"/>
              <a:t>Title heading here</a:t>
            </a:r>
          </a:p>
        </p:txBody>
      </p:sp>
      <p:sp>
        <p:nvSpPr>
          <p:cNvPr id="10" name="Text Placeholder 4">
            <a:extLst>
              <a:ext uri="{FF2B5EF4-FFF2-40B4-BE49-F238E27FC236}">
                <a16:creationId xmlns:a16="http://schemas.microsoft.com/office/drawing/2014/main" id="{86D5FB94-986E-164F-9D09-85493D8294E6}"/>
              </a:ext>
            </a:extLst>
          </p:cNvPr>
          <p:cNvSpPr>
            <a:spLocks noGrp="1"/>
          </p:cNvSpPr>
          <p:nvPr>
            <p:ph type="body" sz="quarter" idx="13" hasCustomPrompt="1"/>
          </p:nvPr>
        </p:nvSpPr>
        <p:spPr>
          <a:xfrm>
            <a:off x="382766" y="1852175"/>
            <a:ext cx="8406302" cy="532800"/>
          </a:xfrm>
        </p:spPr>
        <p:txBody>
          <a:bodyPr lIns="0" tIns="0" rIns="0" bIns="0"/>
          <a:lstStyle>
            <a:lvl1pPr marL="0" indent="0" algn="l">
              <a:lnSpc>
                <a:spcPct val="90000"/>
              </a:lnSpc>
              <a:buNone/>
              <a:defRPr sz="24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11" name="Picture 10">
            <a:extLst>
              <a:ext uri="{FF2B5EF4-FFF2-40B4-BE49-F238E27FC236}">
                <a16:creationId xmlns:a16="http://schemas.microsoft.com/office/drawing/2014/main" id="{2F3CD417-9589-7449-92D5-ECB1E55ABF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8775" y="4127897"/>
            <a:ext cx="1852610" cy="640800"/>
          </a:xfrm>
          <a:prstGeom prst="rect">
            <a:avLst/>
          </a:prstGeom>
        </p:spPr>
      </p:pic>
    </p:spTree>
    <p:extLst>
      <p:ext uri="{BB962C8B-B14F-4D97-AF65-F5344CB8AC3E}">
        <p14:creationId xmlns:p14="http://schemas.microsoft.com/office/powerpoint/2010/main" val="85731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with image behin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6298463-28C6-A342-8992-59A88DF1B8DC}"/>
              </a:ext>
            </a:extLst>
          </p:cNvPr>
          <p:cNvSpPr>
            <a:spLocks noGrp="1"/>
          </p:cNvSpPr>
          <p:nvPr>
            <p:ph type="pic" sz="quarter" idx="14"/>
          </p:nvPr>
        </p:nvSpPr>
        <p:spPr>
          <a:xfrm>
            <a:off x="0" y="7449"/>
            <a:ext cx="9144000" cy="5143500"/>
          </a:xfrm>
        </p:spPr>
        <p:txBody>
          <a:bodyPr/>
          <a:lstStyle/>
          <a:p>
            <a:endParaRPr lang="en-US" dirty="0"/>
          </a:p>
        </p:txBody>
      </p:sp>
      <p:sp>
        <p:nvSpPr>
          <p:cNvPr id="9" name="Title 8"/>
          <p:cNvSpPr>
            <a:spLocks noGrp="1"/>
          </p:cNvSpPr>
          <p:nvPr>
            <p:ph type="title" hasCustomPrompt="1"/>
          </p:nvPr>
        </p:nvSpPr>
        <p:spPr>
          <a:xfrm>
            <a:off x="358775" y="376238"/>
            <a:ext cx="8430293" cy="531455"/>
          </a:xfrm>
        </p:spPr>
        <p:txBody>
          <a:bodyPr anchor="t"/>
          <a:lstStyle>
            <a:lvl1pPr algn="ctr">
              <a:defRPr sz="3000">
                <a:solidFill>
                  <a:srgbClr val="E64626"/>
                </a:solidFill>
              </a:defRPr>
            </a:lvl1pPr>
          </a:lstStyle>
          <a:p>
            <a:r>
              <a:rPr lang="en-US" dirty="0"/>
              <a:t>Title heading here</a:t>
            </a:r>
          </a:p>
        </p:txBody>
      </p:sp>
      <p:sp>
        <p:nvSpPr>
          <p:cNvPr id="16" name="Text Placeholder 4"/>
          <p:cNvSpPr>
            <a:spLocks noGrp="1"/>
          </p:cNvSpPr>
          <p:nvPr>
            <p:ph type="body" sz="quarter" idx="13" hasCustomPrompt="1"/>
          </p:nvPr>
        </p:nvSpPr>
        <p:spPr>
          <a:xfrm>
            <a:off x="358775" y="1075673"/>
            <a:ext cx="8430293" cy="531455"/>
          </a:xfrm>
        </p:spPr>
        <p:txBody>
          <a:bodyPr/>
          <a:lstStyle>
            <a:lvl1pPr marL="0" indent="0" algn="ctr">
              <a:lnSpc>
                <a:spcPct val="90000"/>
              </a:lnSpc>
              <a:buNone/>
              <a:defRPr sz="24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11" name="Picture 10">
            <a:extLst>
              <a:ext uri="{FF2B5EF4-FFF2-40B4-BE49-F238E27FC236}">
                <a16:creationId xmlns:a16="http://schemas.microsoft.com/office/drawing/2014/main" id="{7AED50A0-D355-754C-8CE1-B6D0454913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47768" y="1765926"/>
            <a:ext cx="1848464" cy="639366"/>
          </a:xfrm>
          <a:prstGeom prst="rect">
            <a:avLst/>
          </a:prstGeom>
        </p:spPr>
      </p:pic>
    </p:spTree>
    <p:extLst>
      <p:ext uri="{BB962C8B-B14F-4D97-AF65-F5344CB8AC3E}">
        <p14:creationId xmlns:p14="http://schemas.microsoft.com/office/powerpoint/2010/main" val="142648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charcoal left justifi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DF7538-00CA-AD4E-AF40-87B8852AB7F5}"/>
              </a:ext>
            </a:extLst>
          </p:cNvPr>
          <p:cNvSpPr/>
          <p:nvPr userDrawn="1"/>
        </p:nvSpPr>
        <p:spPr>
          <a:xfrm>
            <a:off x="0" y="0"/>
            <a:ext cx="9144000" cy="5143500"/>
          </a:xfrm>
          <a:prstGeom prst="rect">
            <a:avLst/>
          </a:prstGeom>
          <a:solidFill>
            <a:srgbClr val="3434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40751D3-F541-6D48-A684-6D495EA1D7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8775" y="4125982"/>
            <a:ext cx="1854000" cy="641281"/>
          </a:xfrm>
          <a:prstGeom prst="rect">
            <a:avLst/>
          </a:prstGeom>
        </p:spPr>
      </p:pic>
      <p:sp>
        <p:nvSpPr>
          <p:cNvPr id="11" name="Title 8">
            <a:extLst>
              <a:ext uri="{FF2B5EF4-FFF2-40B4-BE49-F238E27FC236}">
                <a16:creationId xmlns:a16="http://schemas.microsoft.com/office/drawing/2014/main" id="{DCBCA472-A1E0-8C4E-A114-C53E60E9D8DF}"/>
              </a:ext>
            </a:extLst>
          </p:cNvPr>
          <p:cNvSpPr>
            <a:spLocks noGrp="1"/>
          </p:cNvSpPr>
          <p:nvPr>
            <p:ph type="title" hasCustomPrompt="1"/>
          </p:nvPr>
        </p:nvSpPr>
        <p:spPr>
          <a:xfrm>
            <a:off x="381884" y="1212811"/>
            <a:ext cx="8407184" cy="531455"/>
          </a:xfrm>
        </p:spPr>
        <p:txBody>
          <a:bodyPr anchor="t"/>
          <a:lstStyle>
            <a:lvl1pPr algn="l">
              <a:defRPr sz="3000">
                <a:solidFill>
                  <a:schemeClr val="bg1"/>
                </a:solidFill>
              </a:defRPr>
            </a:lvl1pPr>
          </a:lstStyle>
          <a:p>
            <a:r>
              <a:rPr lang="en-US" dirty="0"/>
              <a:t>Title heading here</a:t>
            </a:r>
          </a:p>
        </p:txBody>
      </p:sp>
      <p:sp>
        <p:nvSpPr>
          <p:cNvPr id="12" name="Text Placeholder 4">
            <a:extLst>
              <a:ext uri="{FF2B5EF4-FFF2-40B4-BE49-F238E27FC236}">
                <a16:creationId xmlns:a16="http://schemas.microsoft.com/office/drawing/2014/main" id="{F4BFE064-8601-3645-8880-83831DA209AF}"/>
              </a:ext>
            </a:extLst>
          </p:cNvPr>
          <p:cNvSpPr>
            <a:spLocks noGrp="1"/>
          </p:cNvSpPr>
          <p:nvPr>
            <p:ph type="body" sz="quarter" idx="13" hasCustomPrompt="1"/>
          </p:nvPr>
        </p:nvSpPr>
        <p:spPr>
          <a:xfrm>
            <a:off x="382766" y="1852176"/>
            <a:ext cx="8406302" cy="531455"/>
          </a:xfrm>
        </p:spPr>
        <p:txBody>
          <a:bodyPr lIns="0" tIns="0" rIns="0" bIns="0"/>
          <a:lstStyle>
            <a:lvl1pPr marL="0" indent="0" algn="l">
              <a:lnSpc>
                <a:spcPct val="9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spTree>
    <p:extLst>
      <p:ext uri="{BB962C8B-B14F-4D97-AF65-F5344CB8AC3E}">
        <p14:creationId xmlns:p14="http://schemas.microsoft.com/office/powerpoint/2010/main" val="7169707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9" name="Picture 8" descr="A picture containing outdoor, tree, sky, grass&#10;&#10;Description automatically generated">
            <a:extLst>
              <a:ext uri="{FF2B5EF4-FFF2-40B4-BE49-F238E27FC236}">
                <a16:creationId xmlns:a16="http://schemas.microsoft.com/office/drawing/2014/main" id="{8900E50B-2392-CD4C-BA60-1A5D1F6E0EF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67771" y="0"/>
            <a:ext cx="4567509" cy="5143500"/>
          </a:xfrm>
          <a:prstGeom prst="rect">
            <a:avLst/>
          </a:prstGeom>
        </p:spPr>
      </p:pic>
      <p:sp>
        <p:nvSpPr>
          <p:cNvPr id="11" name="Title 8">
            <a:extLst>
              <a:ext uri="{FF2B5EF4-FFF2-40B4-BE49-F238E27FC236}">
                <a16:creationId xmlns:a16="http://schemas.microsoft.com/office/drawing/2014/main" id="{C7E383C9-FC2F-DD40-A99B-D1719CB2976F}"/>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CA598213-522E-B64C-9CF2-29DA95C5F932}"/>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777904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 Red option 1 (add own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AB734E-09E2-4C5B-B359-F44C155BFDAF}"/>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Picture Placeholder 13"/>
          <p:cNvSpPr>
            <a:spLocks noGrp="1"/>
          </p:cNvSpPr>
          <p:nvPr>
            <p:ph type="pic" sz="quarter" idx="12"/>
          </p:nvPr>
        </p:nvSpPr>
        <p:spPr>
          <a:xfrm>
            <a:off x="4587876" y="0"/>
            <a:ext cx="4556125" cy="5143500"/>
          </a:xfrm>
          <a:prstGeom prst="rect">
            <a:avLst/>
          </a:prstGeom>
          <a:solidFill>
            <a:schemeClr val="bg1">
              <a:lumMod val="85000"/>
            </a:schemeClr>
          </a:solidFill>
        </p:spPr>
        <p:txBody>
          <a:bodyPr anchor="ctr" anchorCtr="0"/>
          <a:lstStyle>
            <a:lvl1pPr marL="0" indent="0" algn="ctr">
              <a:buNone/>
              <a:defRPr/>
            </a:lvl1pPr>
          </a:lstStyle>
          <a:p>
            <a:pPr lvl="0"/>
            <a:r>
              <a:rPr lang="en-US" noProof="0"/>
              <a:t>Click icon to add picture</a:t>
            </a:r>
            <a:endParaRPr lang="en-US" noProof="0" dirty="0"/>
          </a:p>
        </p:txBody>
      </p:sp>
      <p:sp>
        <p:nvSpPr>
          <p:cNvPr id="7" name="Title 8"/>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dirty="0"/>
              <a:t>Click to edit Master title style</a:t>
            </a:r>
          </a:p>
        </p:txBody>
      </p:sp>
      <p:sp>
        <p:nvSpPr>
          <p:cNvPr id="8" name="Text Placeholder 4"/>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descr="A close up of a logo&#10;&#10;Description automatically generated">
            <a:extLst>
              <a:ext uri="{FF2B5EF4-FFF2-40B4-BE49-F238E27FC236}">
                <a16:creationId xmlns:a16="http://schemas.microsoft.com/office/drawing/2014/main" id="{FA42B4BB-E4AF-4E77-8720-34E6A0B4EC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spTree>
    <p:extLst>
      <p:ext uri="{BB962C8B-B14F-4D97-AF65-F5344CB8AC3E}">
        <p14:creationId xmlns:p14="http://schemas.microsoft.com/office/powerpoint/2010/main" val="3203228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 Red op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464A0A-2E52-4325-8E9A-4FE513E8B588}"/>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 name="Picture 13" descr="A close up of a logo&#10;&#10;Description automatically generated">
            <a:extLst>
              <a:ext uri="{FF2B5EF4-FFF2-40B4-BE49-F238E27FC236}">
                <a16:creationId xmlns:a16="http://schemas.microsoft.com/office/drawing/2014/main" id="{B1AC6F61-871E-4989-A8F8-D680373659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1" name="Picture 10" descr="A view of a city street&#10;&#10;Description automatically generated">
            <a:extLst>
              <a:ext uri="{FF2B5EF4-FFF2-40B4-BE49-F238E27FC236}">
                <a16:creationId xmlns:a16="http://schemas.microsoft.com/office/drawing/2014/main" id="{2B220021-3B22-7E45-9076-398C1519C99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87877" y="0"/>
            <a:ext cx="4576226" cy="5143500"/>
          </a:xfrm>
          <a:prstGeom prst="rect">
            <a:avLst/>
          </a:prstGeom>
        </p:spPr>
      </p:pic>
      <p:sp>
        <p:nvSpPr>
          <p:cNvPr id="7" name="Title 8">
            <a:extLst>
              <a:ext uri="{FF2B5EF4-FFF2-40B4-BE49-F238E27FC236}">
                <a16:creationId xmlns:a16="http://schemas.microsoft.com/office/drawing/2014/main" id="{C79F5080-F28E-F44F-9B25-C31F7F3A1F4B}"/>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dirty="0"/>
              <a:t>Click to edit Master title style</a:t>
            </a:r>
          </a:p>
        </p:txBody>
      </p:sp>
      <p:sp>
        <p:nvSpPr>
          <p:cNvPr id="9" name="Text Placeholder 4">
            <a:extLst>
              <a:ext uri="{FF2B5EF4-FFF2-40B4-BE49-F238E27FC236}">
                <a16:creationId xmlns:a16="http://schemas.microsoft.com/office/drawing/2014/main" id="{C7867AF6-A955-C34B-B908-6464AA12DD26}"/>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573329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9" name="Picture 8" descr="A picture containing outdoor, tree, sky, grass&#10;&#10;Description automatically generated">
            <a:extLst>
              <a:ext uri="{FF2B5EF4-FFF2-40B4-BE49-F238E27FC236}">
                <a16:creationId xmlns:a16="http://schemas.microsoft.com/office/drawing/2014/main" id="{8900E50B-2392-CD4C-BA60-1A5D1F6E0EF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67771" y="0"/>
            <a:ext cx="4567509" cy="5143500"/>
          </a:xfrm>
          <a:prstGeom prst="rect">
            <a:avLst/>
          </a:prstGeom>
        </p:spPr>
      </p:pic>
      <p:sp>
        <p:nvSpPr>
          <p:cNvPr id="11" name="Title 8">
            <a:extLst>
              <a:ext uri="{FF2B5EF4-FFF2-40B4-BE49-F238E27FC236}">
                <a16:creationId xmlns:a16="http://schemas.microsoft.com/office/drawing/2014/main" id="{C7E383C9-FC2F-DD40-A99B-D1719CB2976F}"/>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CA598213-522E-B64C-9CF2-29DA95C5F932}"/>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46286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1" name="Picture 10" descr="A picture containing building, outdoor&#10;&#10;Description automatically generated">
            <a:extLst>
              <a:ext uri="{FF2B5EF4-FFF2-40B4-BE49-F238E27FC236}">
                <a16:creationId xmlns:a16="http://schemas.microsoft.com/office/drawing/2014/main" id="{7F04E902-5E8F-2341-BD2B-645DFE5A032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0" y="0"/>
            <a:ext cx="4572000" cy="5156444"/>
          </a:xfrm>
          <a:prstGeom prst="rect">
            <a:avLst/>
          </a:prstGeom>
        </p:spPr>
      </p:pic>
      <p:sp>
        <p:nvSpPr>
          <p:cNvPr id="9" name="Title 8">
            <a:extLst>
              <a:ext uri="{FF2B5EF4-FFF2-40B4-BE49-F238E27FC236}">
                <a16:creationId xmlns:a16="http://schemas.microsoft.com/office/drawing/2014/main" id="{2247765B-C297-9D4C-88A6-DD7AAB3B7E08}"/>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46AA5A77-B4AD-FB4D-9C50-E5814553BF0E}"/>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988050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1" name="Picture 10" descr="A picture containing wall, indoor, ceiling, floor&#10;&#10;Description automatically generated">
            <a:extLst>
              <a:ext uri="{FF2B5EF4-FFF2-40B4-BE49-F238E27FC236}">
                <a16:creationId xmlns:a16="http://schemas.microsoft.com/office/drawing/2014/main" id="{A0E5CEAC-0663-5246-91BD-F5AF7EAADAD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53337" y="0"/>
            <a:ext cx="4708429" cy="5173957"/>
          </a:xfrm>
          <a:prstGeom prst="rect">
            <a:avLst/>
          </a:prstGeom>
        </p:spPr>
      </p:pic>
      <p:sp>
        <p:nvSpPr>
          <p:cNvPr id="9" name="Title 8">
            <a:extLst>
              <a:ext uri="{FF2B5EF4-FFF2-40B4-BE49-F238E27FC236}">
                <a16:creationId xmlns:a16="http://schemas.microsoft.com/office/drawing/2014/main" id="{812F6B4B-1723-1A4C-AF09-F05B8AB2C51D}"/>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F4AA7A69-63DD-8B41-B717-35D96A7976FE}"/>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11937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1" name="Picture 10" descr="A view of a large building&#10;&#10;Description automatically generated">
            <a:extLst>
              <a:ext uri="{FF2B5EF4-FFF2-40B4-BE49-F238E27FC236}">
                <a16:creationId xmlns:a16="http://schemas.microsoft.com/office/drawing/2014/main" id="{B1EF443F-1551-0648-BE62-2C268A5287F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53334" y="0"/>
            <a:ext cx="4690665" cy="5143500"/>
          </a:xfrm>
          <a:prstGeom prst="rect">
            <a:avLst/>
          </a:prstGeom>
        </p:spPr>
      </p:pic>
      <p:sp>
        <p:nvSpPr>
          <p:cNvPr id="9" name="Title 8">
            <a:extLst>
              <a:ext uri="{FF2B5EF4-FFF2-40B4-BE49-F238E27FC236}">
                <a16:creationId xmlns:a16="http://schemas.microsoft.com/office/drawing/2014/main" id="{071A3A1C-E272-4843-89CE-EDECE6BC73FE}"/>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024402D9-880D-8140-95EC-69FB769CC429}"/>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543835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2" name="Picture 11" descr="A view of a large window&#10;&#10;Description automatically generated">
            <a:extLst>
              <a:ext uri="{FF2B5EF4-FFF2-40B4-BE49-F238E27FC236}">
                <a16:creationId xmlns:a16="http://schemas.microsoft.com/office/drawing/2014/main" id="{420423EE-BBB8-3641-9440-EA11434269F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87877" y="-1"/>
            <a:ext cx="4567509" cy="5143500"/>
          </a:xfrm>
          <a:prstGeom prst="rect">
            <a:avLst/>
          </a:prstGeom>
        </p:spPr>
      </p:pic>
      <p:sp>
        <p:nvSpPr>
          <p:cNvPr id="9" name="Title 8">
            <a:extLst>
              <a:ext uri="{FF2B5EF4-FFF2-40B4-BE49-F238E27FC236}">
                <a16:creationId xmlns:a16="http://schemas.microsoft.com/office/drawing/2014/main" id="{CA20B820-D2E2-C848-9E8F-F76BE1FE3980}"/>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dirty="0"/>
              <a:t>Click to edit Master title style</a:t>
            </a:r>
          </a:p>
        </p:txBody>
      </p:sp>
      <p:sp>
        <p:nvSpPr>
          <p:cNvPr id="11" name="Text Placeholder 4">
            <a:extLst>
              <a:ext uri="{FF2B5EF4-FFF2-40B4-BE49-F238E27FC236}">
                <a16:creationId xmlns:a16="http://schemas.microsoft.com/office/drawing/2014/main" id="{3A26D019-3A8C-1B41-B128-5C2268769584}"/>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84526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2" name="Picture 11" descr="A bench in front of a building&#10;&#10;Description automatically generated">
            <a:extLst>
              <a:ext uri="{FF2B5EF4-FFF2-40B4-BE49-F238E27FC236}">
                <a16:creationId xmlns:a16="http://schemas.microsoft.com/office/drawing/2014/main" id="{9DA25CDA-EEDD-A747-B55E-843FD2345D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3014"/>
          <a:stretch/>
        </p:blipFill>
        <p:spPr>
          <a:xfrm>
            <a:off x="4567770" y="-1"/>
            <a:ext cx="4576230" cy="5351565"/>
          </a:xfrm>
          <a:prstGeom prst="rect">
            <a:avLst/>
          </a:prstGeom>
        </p:spPr>
      </p:pic>
      <p:sp>
        <p:nvSpPr>
          <p:cNvPr id="9" name="Title 8">
            <a:extLst>
              <a:ext uri="{FF2B5EF4-FFF2-40B4-BE49-F238E27FC236}">
                <a16:creationId xmlns:a16="http://schemas.microsoft.com/office/drawing/2014/main" id="{D4F558B5-645F-6C4B-801D-D20713615862}"/>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dirty="0"/>
              <a:t>Click to edit Master title style</a:t>
            </a:r>
          </a:p>
        </p:txBody>
      </p:sp>
      <p:sp>
        <p:nvSpPr>
          <p:cNvPr id="11" name="Text Placeholder 4">
            <a:extLst>
              <a:ext uri="{FF2B5EF4-FFF2-40B4-BE49-F238E27FC236}">
                <a16:creationId xmlns:a16="http://schemas.microsoft.com/office/drawing/2014/main" id="{29DC9766-3762-D345-9507-0129C70C46C6}"/>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1730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page with image behi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C3F17C-0B28-9644-9AC2-BAFCFAAD1C7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21E33F04-2D7E-B147-9878-4BF69AE0D5BB}"/>
              </a:ext>
            </a:extLst>
          </p:cNvPr>
          <p:cNvSpPr/>
          <p:nvPr userDrawn="1"/>
        </p:nvSpPr>
        <p:spPr>
          <a:xfrm>
            <a:off x="0" y="0"/>
            <a:ext cx="9144000" cy="3018889"/>
          </a:xfrm>
          <a:prstGeom prst="rect">
            <a:avLst/>
          </a:prstGeom>
          <a:gradFill>
            <a:gsLst>
              <a:gs pos="0">
                <a:schemeClr val="bg1">
                  <a:alpha val="0"/>
                </a:schemeClr>
              </a:gs>
              <a:gs pos="49000">
                <a:schemeClr val="bg1">
                  <a:alpha val="58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354932" y="376238"/>
            <a:ext cx="8430293" cy="531455"/>
          </a:xfrm>
        </p:spPr>
        <p:txBody>
          <a:bodyPr anchor="t"/>
          <a:lstStyle>
            <a:lvl1pPr algn="ctr">
              <a:defRPr sz="3000">
                <a:solidFill>
                  <a:schemeClr val="tx1"/>
                </a:solidFill>
              </a:defRPr>
            </a:lvl1pPr>
          </a:lstStyle>
          <a:p>
            <a:r>
              <a:rPr lang="en-US" dirty="0"/>
              <a:t>Title heading here</a:t>
            </a:r>
          </a:p>
        </p:txBody>
      </p:sp>
      <p:sp>
        <p:nvSpPr>
          <p:cNvPr id="16" name="Text Placeholder 4"/>
          <p:cNvSpPr>
            <a:spLocks noGrp="1"/>
          </p:cNvSpPr>
          <p:nvPr>
            <p:ph type="body" sz="quarter" idx="13" hasCustomPrompt="1"/>
          </p:nvPr>
        </p:nvSpPr>
        <p:spPr>
          <a:xfrm>
            <a:off x="358775" y="916875"/>
            <a:ext cx="8430293" cy="531455"/>
          </a:xfrm>
        </p:spPr>
        <p:txBody>
          <a:bodyPr/>
          <a:lstStyle>
            <a:lvl1pPr marL="0" indent="0" algn="ctr">
              <a:lnSpc>
                <a:spcPct val="90000"/>
              </a:lnSpc>
              <a:buNone/>
              <a:defRPr sz="2400" b="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11" name="Picture 10">
            <a:extLst>
              <a:ext uri="{FF2B5EF4-FFF2-40B4-BE49-F238E27FC236}">
                <a16:creationId xmlns:a16="http://schemas.microsoft.com/office/drawing/2014/main" id="{7AED50A0-D355-754C-8CE1-B6D0454913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47768" y="1547544"/>
            <a:ext cx="1848464" cy="639366"/>
          </a:xfrm>
          <a:prstGeom prst="rect">
            <a:avLst/>
          </a:prstGeom>
        </p:spPr>
      </p:pic>
    </p:spTree>
    <p:extLst>
      <p:ext uri="{BB962C8B-B14F-4D97-AF65-F5344CB8AC3E}">
        <p14:creationId xmlns:p14="http://schemas.microsoft.com/office/powerpoint/2010/main" val="8224840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1" name="Picture 10" descr="A close up of a brick building&#10;&#10;Description automatically generated">
            <a:extLst>
              <a:ext uri="{FF2B5EF4-FFF2-40B4-BE49-F238E27FC236}">
                <a16:creationId xmlns:a16="http://schemas.microsoft.com/office/drawing/2014/main" id="{42F16A81-DDB6-9744-A640-ECE9CE4414F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87877" y="-1"/>
            <a:ext cx="4573835" cy="5185497"/>
          </a:xfrm>
          <a:prstGeom prst="rect">
            <a:avLst/>
          </a:prstGeom>
        </p:spPr>
      </p:pic>
      <p:sp>
        <p:nvSpPr>
          <p:cNvPr id="9" name="Title 8">
            <a:extLst>
              <a:ext uri="{FF2B5EF4-FFF2-40B4-BE49-F238E27FC236}">
                <a16:creationId xmlns:a16="http://schemas.microsoft.com/office/drawing/2014/main" id="{D3EFE137-6AA8-5146-BB5B-1B41A5B34CB7}"/>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9BF42F2D-F344-4347-A77A-879196FB6781}"/>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914575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 – Red option 4">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01474F3C-BF30-4838-BE7E-29B6762A03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0" name="Picture 9" descr="A picture containing building, outdoor&#10;&#10;Description automatically generated">
            <a:extLst>
              <a:ext uri="{FF2B5EF4-FFF2-40B4-BE49-F238E27FC236}">
                <a16:creationId xmlns:a16="http://schemas.microsoft.com/office/drawing/2014/main" id="{39EDEF0E-237F-6F49-A871-2C910D1EFA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0" y="0"/>
            <a:ext cx="4572000" cy="5156444"/>
          </a:xfrm>
          <a:prstGeom prst="rect">
            <a:avLst/>
          </a:prstGeom>
        </p:spPr>
      </p:pic>
      <p:sp>
        <p:nvSpPr>
          <p:cNvPr id="6" name="Title 8">
            <a:extLst>
              <a:ext uri="{FF2B5EF4-FFF2-40B4-BE49-F238E27FC236}">
                <a16:creationId xmlns:a16="http://schemas.microsoft.com/office/drawing/2014/main" id="{F50896C5-9111-8242-BCE0-7CC0BD50EAD4}"/>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dirty="0"/>
              <a:t>Click to edit Master title style</a:t>
            </a:r>
          </a:p>
        </p:txBody>
      </p:sp>
      <p:sp>
        <p:nvSpPr>
          <p:cNvPr id="9" name="Text Placeholder 4">
            <a:extLst>
              <a:ext uri="{FF2B5EF4-FFF2-40B4-BE49-F238E27FC236}">
                <a16:creationId xmlns:a16="http://schemas.microsoft.com/office/drawing/2014/main" id="{51F6DD38-B279-FA48-AB2C-5722EABCCA23}"/>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28823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_Title slide – Red option 4">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01474F3C-BF30-4838-BE7E-29B6762A03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0" name="Picture 9" descr="A picture containing building, outdoor&#10;&#10;Description automatically generated">
            <a:extLst>
              <a:ext uri="{FF2B5EF4-FFF2-40B4-BE49-F238E27FC236}">
                <a16:creationId xmlns:a16="http://schemas.microsoft.com/office/drawing/2014/main" id="{39EDEF0E-237F-6F49-A871-2C910D1EFA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0" y="0"/>
            <a:ext cx="4572000" cy="5156444"/>
          </a:xfrm>
          <a:prstGeom prst="rect">
            <a:avLst/>
          </a:prstGeom>
        </p:spPr>
      </p:pic>
      <p:pic>
        <p:nvPicPr>
          <p:cNvPr id="12" name="Picture 11" descr="A picture containing wooden, indoor, building, floor&#10;&#10;Description automatically generated">
            <a:extLst>
              <a:ext uri="{FF2B5EF4-FFF2-40B4-BE49-F238E27FC236}">
                <a16:creationId xmlns:a16="http://schemas.microsoft.com/office/drawing/2014/main" id="{A5010B32-7C91-414A-9463-50EDA9DDD9C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572000" y="0"/>
            <a:ext cx="4575572" cy="5156444"/>
          </a:xfrm>
          <a:prstGeom prst="rect">
            <a:avLst/>
          </a:prstGeom>
        </p:spPr>
      </p:pic>
      <p:sp>
        <p:nvSpPr>
          <p:cNvPr id="9" name="Title 8">
            <a:extLst>
              <a:ext uri="{FF2B5EF4-FFF2-40B4-BE49-F238E27FC236}">
                <a16:creationId xmlns:a16="http://schemas.microsoft.com/office/drawing/2014/main" id="{B64715E0-8DEA-FB4F-A337-428CA273AD16}"/>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dirty="0"/>
              <a:t>Click to edit Master title style</a:t>
            </a:r>
          </a:p>
        </p:txBody>
      </p:sp>
      <p:sp>
        <p:nvSpPr>
          <p:cNvPr id="13" name="Text Placeholder 4">
            <a:extLst>
              <a:ext uri="{FF2B5EF4-FFF2-40B4-BE49-F238E27FC236}">
                <a16:creationId xmlns:a16="http://schemas.microsoft.com/office/drawing/2014/main" id="{7DAFEEDC-1B2B-8A47-BF9E-A02A65A59508}"/>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245975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slide – Red option 4">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27217AD-F199-408C-87CD-6B9EAF7277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2" name="Picture 11" descr="A close up of a device&#10;&#10;Description automatically generated">
            <a:extLst>
              <a:ext uri="{FF2B5EF4-FFF2-40B4-BE49-F238E27FC236}">
                <a16:creationId xmlns:a16="http://schemas.microsoft.com/office/drawing/2014/main" id="{B96438B9-5925-5042-9335-CD7B46F25CF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53337" y="1"/>
            <a:ext cx="4708429" cy="5143499"/>
          </a:xfrm>
          <a:prstGeom prst="rect">
            <a:avLst/>
          </a:prstGeom>
        </p:spPr>
      </p:pic>
      <p:sp>
        <p:nvSpPr>
          <p:cNvPr id="6" name="Title 8">
            <a:extLst>
              <a:ext uri="{FF2B5EF4-FFF2-40B4-BE49-F238E27FC236}">
                <a16:creationId xmlns:a16="http://schemas.microsoft.com/office/drawing/2014/main" id="{645BC672-5E5B-4548-A603-8A42D88BE5AC}"/>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dirty="0"/>
              <a:t>Click to edit Master title style</a:t>
            </a:r>
          </a:p>
        </p:txBody>
      </p:sp>
      <p:sp>
        <p:nvSpPr>
          <p:cNvPr id="9" name="Text Placeholder 4">
            <a:extLst>
              <a:ext uri="{FF2B5EF4-FFF2-40B4-BE49-F238E27FC236}">
                <a16:creationId xmlns:a16="http://schemas.microsoft.com/office/drawing/2014/main" id="{A80F6BFC-829B-8342-9BB6-B0F938D83711}"/>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061231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 Red option 5 (no imag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EA2DDC0-E24B-44C0-A773-C0BEC90B3B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5" name="Picture 4" descr="A large brick building with many windows&#10;&#10;Description automatically generated">
            <a:extLst>
              <a:ext uri="{FF2B5EF4-FFF2-40B4-BE49-F238E27FC236}">
                <a16:creationId xmlns:a16="http://schemas.microsoft.com/office/drawing/2014/main" id="{D9DB67EB-CF0D-4447-8C77-9CD316FB6FB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91" t="-1"/>
          <a:stretch/>
        </p:blipFill>
        <p:spPr>
          <a:xfrm>
            <a:off x="4567773" y="-1"/>
            <a:ext cx="4576228" cy="5143501"/>
          </a:xfrm>
          <a:prstGeom prst="rect">
            <a:avLst/>
          </a:prstGeom>
        </p:spPr>
      </p:pic>
      <p:sp>
        <p:nvSpPr>
          <p:cNvPr id="7" name="Title 8">
            <a:extLst>
              <a:ext uri="{FF2B5EF4-FFF2-40B4-BE49-F238E27FC236}">
                <a16:creationId xmlns:a16="http://schemas.microsoft.com/office/drawing/2014/main" id="{B7887FE3-B843-AB43-8133-90352A56239B}"/>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E30898AC-7514-D64D-AAAC-3D568569ED99}"/>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093510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 White option 2">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descr="A close up of a logo&#10;&#10;Description automatically generated">
            <a:extLst>
              <a:ext uri="{FF2B5EF4-FFF2-40B4-BE49-F238E27FC236}">
                <a16:creationId xmlns:a16="http://schemas.microsoft.com/office/drawing/2014/main" id="{401895F3-6600-4703-81D0-F9299C9F68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9" name="Picture 8" descr="An old stone building&#10;&#10;Description automatically generated">
            <a:extLst>
              <a:ext uri="{FF2B5EF4-FFF2-40B4-BE49-F238E27FC236}">
                <a16:creationId xmlns:a16="http://schemas.microsoft.com/office/drawing/2014/main" id="{D6DC994B-465B-994A-9B9B-E5E79BD746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4194" r="-2755" b="-1"/>
          <a:stretch/>
        </p:blipFill>
        <p:spPr>
          <a:xfrm rot="16200000">
            <a:off x="4271322" y="417658"/>
            <a:ext cx="4636786" cy="4181477"/>
          </a:xfrm>
          <a:prstGeom prst="rect">
            <a:avLst/>
          </a:prstGeom>
        </p:spPr>
      </p:pic>
      <p:sp>
        <p:nvSpPr>
          <p:cNvPr id="7" name="Title 8">
            <a:extLst>
              <a:ext uri="{FF2B5EF4-FFF2-40B4-BE49-F238E27FC236}">
                <a16:creationId xmlns:a16="http://schemas.microsoft.com/office/drawing/2014/main" id="{EEEBB5D8-B3F6-8746-82B9-1A1950962D1B}"/>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E60780D3-67D5-A543-9998-77BA20446710}"/>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964312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 White option 3">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descr="A close up of a logo&#10;&#10;Description automatically generated">
            <a:extLst>
              <a:ext uri="{FF2B5EF4-FFF2-40B4-BE49-F238E27FC236}">
                <a16:creationId xmlns:a16="http://schemas.microsoft.com/office/drawing/2014/main" id="{E53D6B9D-DA9F-4DBB-A832-ADED78BEAC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9" name="Picture 8" descr="A picture containing building, indoor, wall&#10;&#10;Description automatically generated">
            <a:extLst>
              <a:ext uri="{FF2B5EF4-FFF2-40B4-BE49-F238E27FC236}">
                <a16:creationId xmlns:a16="http://schemas.microsoft.com/office/drawing/2014/main" id="{27B1F5B5-4B41-1F49-88EB-D146DE7759A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45025" y="314325"/>
            <a:ext cx="4035426" cy="4512469"/>
          </a:xfrm>
          <a:prstGeom prst="rect">
            <a:avLst/>
          </a:prstGeom>
        </p:spPr>
      </p:pic>
      <p:sp>
        <p:nvSpPr>
          <p:cNvPr id="7" name="Title 8">
            <a:extLst>
              <a:ext uri="{FF2B5EF4-FFF2-40B4-BE49-F238E27FC236}">
                <a16:creationId xmlns:a16="http://schemas.microsoft.com/office/drawing/2014/main" id="{DFD74F92-37B3-394E-B202-29A8A37B31C6}"/>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03E6C43D-9388-3A4D-8A4D-386BB2AE3AF4}"/>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11638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 White option 4">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descr="A close up of a logo&#10;&#10;Description automatically generated">
            <a:extLst>
              <a:ext uri="{FF2B5EF4-FFF2-40B4-BE49-F238E27FC236}">
                <a16:creationId xmlns:a16="http://schemas.microsoft.com/office/drawing/2014/main" id="{A9AC8E03-D9CF-4419-A394-1206FE3124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7" name="Picture 6" descr="A person standing in front of a building&#10;&#10;Description automatically generated">
            <a:extLst>
              <a:ext uri="{FF2B5EF4-FFF2-40B4-BE49-F238E27FC236}">
                <a16:creationId xmlns:a16="http://schemas.microsoft.com/office/drawing/2014/main" id="{41A14488-47A9-A945-B125-A2DF5ABC69A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45025" y="314325"/>
            <a:ext cx="4035426" cy="4512469"/>
          </a:xfrm>
          <a:prstGeom prst="rect">
            <a:avLst/>
          </a:prstGeom>
        </p:spPr>
      </p:pic>
      <p:sp>
        <p:nvSpPr>
          <p:cNvPr id="9" name="Title 8">
            <a:extLst>
              <a:ext uri="{FF2B5EF4-FFF2-40B4-BE49-F238E27FC236}">
                <a16:creationId xmlns:a16="http://schemas.microsoft.com/office/drawing/2014/main" id="{F461E885-3D24-3E49-B4F1-F3DFEC9F49E9}"/>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15566B4F-A041-714E-8C6B-B064CCCCFDF7}"/>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276781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 White option 5 (no image)">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descr="A close up of a logo&#10;&#10;Description automatically generated">
            <a:extLst>
              <a:ext uri="{FF2B5EF4-FFF2-40B4-BE49-F238E27FC236}">
                <a16:creationId xmlns:a16="http://schemas.microsoft.com/office/drawing/2014/main" id="{396E9556-837F-4DA9-91CD-BD19A69947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6" name="Picture 5" descr="A sign on the side of a building&#10;&#10;Description automatically generated">
            <a:extLst>
              <a:ext uri="{FF2B5EF4-FFF2-40B4-BE49-F238E27FC236}">
                <a16:creationId xmlns:a16="http://schemas.microsoft.com/office/drawing/2014/main" id="{5930A8DD-DC0F-AD49-94A8-52E7C1C378B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45023" y="314325"/>
            <a:ext cx="4035427" cy="4512469"/>
          </a:xfrm>
          <a:prstGeom prst="rect">
            <a:avLst/>
          </a:prstGeom>
        </p:spPr>
      </p:pic>
      <p:sp>
        <p:nvSpPr>
          <p:cNvPr id="8" name="Title 8">
            <a:extLst>
              <a:ext uri="{FF2B5EF4-FFF2-40B4-BE49-F238E27FC236}">
                <a16:creationId xmlns:a16="http://schemas.microsoft.com/office/drawing/2014/main" id="{6A3B0B07-DCE3-B146-9B6A-3994B003FCF0}"/>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dirty="0"/>
              <a:t>Click to edit Master title style</a:t>
            </a:r>
          </a:p>
        </p:txBody>
      </p:sp>
      <p:sp>
        <p:nvSpPr>
          <p:cNvPr id="9" name="Text Placeholder 4">
            <a:extLst>
              <a:ext uri="{FF2B5EF4-FFF2-40B4-BE49-F238E27FC236}">
                <a16:creationId xmlns:a16="http://schemas.microsoft.com/office/drawing/2014/main" id="{6C92D8F4-96A2-874D-BF99-4E97000C7B61}"/>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052979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 White option 5 (no image)">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descr="A close up of a logo&#10;&#10;Description automatically generated">
            <a:extLst>
              <a:ext uri="{FF2B5EF4-FFF2-40B4-BE49-F238E27FC236}">
                <a16:creationId xmlns:a16="http://schemas.microsoft.com/office/drawing/2014/main" id="{396E9556-837F-4DA9-91CD-BD19A69947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9" name="Picture 8" descr="A picture containing indoor, cabinet, wall&#10;&#10;Description automatically generated">
            <a:extLst>
              <a:ext uri="{FF2B5EF4-FFF2-40B4-BE49-F238E27FC236}">
                <a16:creationId xmlns:a16="http://schemas.microsoft.com/office/drawing/2014/main" id="{89702472-5231-D549-9CEF-FFE6B3F4016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45023" y="314326"/>
            <a:ext cx="4035427" cy="4512468"/>
          </a:xfrm>
          <a:prstGeom prst="rect">
            <a:avLst/>
          </a:prstGeom>
        </p:spPr>
      </p:pic>
      <p:sp>
        <p:nvSpPr>
          <p:cNvPr id="8" name="Title 8">
            <a:extLst>
              <a:ext uri="{FF2B5EF4-FFF2-40B4-BE49-F238E27FC236}">
                <a16:creationId xmlns:a16="http://schemas.microsoft.com/office/drawing/2014/main" id="{38858BE2-0703-F94C-AC5A-D375D26FEF69}"/>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131B73F3-BB2F-7649-9898-67A78F7247B8}"/>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5530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page with image behind">
    <p:spTree>
      <p:nvGrpSpPr>
        <p:cNvPr id="1" name=""/>
        <p:cNvGrpSpPr/>
        <p:nvPr/>
      </p:nvGrpSpPr>
      <p:grpSpPr>
        <a:xfrm>
          <a:off x="0" y="0"/>
          <a:ext cx="0" cy="0"/>
          <a:chOff x="0" y="0"/>
          <a:chExt cx="0" cy="0"/>
        </a:xfrm>
      </p:grpSpPr>
      <p:pic>
        <p:nvPicPr>
          <p:cNvPr id="6" name="Picture 5" descr="A view of a city street&#10;&#10;Description automatically generated">
            <a:extLst>
              <a:ext uri="{FF2B5EF4-FFF2-40B4-BE49-F238E27FC236}">
                <a16:creationId xmlns:a16="http://schemas.microsoft.com/office/drawing/2014/main" id="{15875608-8BB1-6048-AF76-04F7E5846BE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Title 8"/>
          <p:cNvSpPr>
            <a:spLocks noGrp="1"/>
          </p:cNvSpPr>
          <p:nvPr>
            <p:ph type="title" hasCustomPrompt="1"/>
          </p:nvPr>
        </p:nvSpPr>
        <p:spPr>
          <a:xfrm>
            <a:off x="358775" y="385420"/>
            <a:ext cx="8430293" cy="531455"/>
          </a:xfrm>
        </p:spPr>
        <p:txBody>
          <a:bodyPr anchor="t"/>
          <a:lstStyle>
            <a:lvl1pPr algn="ctr">
              <a:defRPr sz="3000">
                <a:solidFill>
                  <a:schemeClr val="tx1"/>
                </a:solidFill>
              </a:defRPr>
            </a:lvl1pPr>
          </a:lstStyle>
          <a:p>
            <a:r>
              <a:rPr lang="en-US" dirty="0"/>
              <a:t>Title heading here</a:t>
            </a:r>
          </a:p>
        </p:txBody>
      </p:sp>
      <p:sp>
        <p:nvSpPr>
          <p:cNvPr id="16" name="Text Placeholder 4"/>
          <p:cNvSpPr>
            <a:spLocks noGrp="1"/>
          </p:cNvSpPr>
          <p:nvPr>
            <p:ph type="body" sz="quarter" idx="13" hasCustomPrompt="1"/>
          </p:nvPr>
        </p:nvSpPr>
        <p:spPr>
          <a:xfrm>
            <a:off x="358775" y="995844"/>
            <a:ext cx="8430293" cy="531455"/>
          </a:xfrm>
        </p:spPr>
        <p:txBody>
          <a:bodyPr/>
          <a:lstStyle>
            <a:lvl1pPr marL="0" indent="0" algn="ctr">
              <a:lnSpc>
                <a:spcPct val="90000"/>
              </a:lnSpc>
              <a:buNone/>
              <a:defRPr sz="2400" b="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11" name="Picture 10">
            <a:extLst>
              <a:ext uri="{FF2B5EF4-FFF2-40B4-BE49-F238E27FC236}">
                <a16:creationId xmlns:a16="http://schemas.microsoft.com/office/drawing/2014/main" id="{7AED50A0-D355-754C-8CE1-B6D0454913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47768" y="1606268"/>
            <a:ext cx="1848464" cy="639366"/>
          </a:xfrm>
          <a:prstGeom prst="rect">
            <a:avLst/>
          </a:prstGeom>
        </p:spPr>
      </p:pic>
    </p:spTree>
    <p:extLst>
      <p:ext uri="{BB962C8B-B14F-4D97-AF65-F5344CB8AC3E}">
        <p14:creationId xmlns:p14="http://schemas.microsoft.com/office/powerpoint/2010/main" val="13840149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 White option 1 (add own image)">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Picture Placeholder 13"/>
          <p:cNvSpPr>
            <a:spLocks noGrp="1"/>
          </p:cNvSpPr>
          <p:nvPr>
            <p:ph type="pic" sz="quarter" idx="12"/>
          </p:nvPr>
        </p:nvSpPr>
        <p:spPr>
          <a:xfrm>
            <a:off x="4587876" y="313766"/>
            <a:ext cx="4150358" cy="4513166"/>
          </a:xfrm>
          <a:prstGeom prst="rect">
            <a:avLst/>
          </a:prstGeom>
          <a:solidFill>
            <a:schemeClr val="bg1">
              <a:lumMod val="85000"/>
            </a:schemeClr>
          </a:solidFill>
          <a:ln>
            <a:noFill/>
          </a:ln>
        </p:spPr>
        <p:txBody>
          <a:bodyPr anchor="ctr" anchorCtr="0"/>
          <a:lstStyle>
            <a:lvl1pPr marL="0" indent="0" algn="ctr">
              <a:buNone/>
              <a:defRPr/>
            </a:lvl1pPr>
          </a:lstStyle>
          <a:p>
            <a:pPr lvl="0"/>
            <a:r>
              <a:rPr lang="en-US" noProof="0"/>
              <a:t>Click icon to add picture</a:t>
            </a:r>
            <a:endParaRPr lang="en-US" noProof="0" dirty="0"/>
          </a:p>
        </p:txBody>
      </p:sp>
      <p:pic>
        <p:nvPicPr>
          <p:cNvPr id="10" name="Picture 9" descr="A close up of a logo&#10;&#10;Description automatically generated">
            <a:extLst>
              <a:ext uri="{FF2B5EF4-FFF2-40B4-BE49-F238E27FC236}">
                <a16:creationId xmlns:a16="http://schemas.microsoft.com/office/drawing/2014/main" id="{84F9BD62-11D8-462A-B64E-C30BAC85B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sp>
        <p:nvSpPr>
          <p:cNvPr id="7" name="Title 8">
            <a:extLst>
              <a:ext uri="{FF2B5EF4-FFF2-40B4-BE49-F238E27FC236}">
                <a16:creationId xmlns:a16="http://schemas.microsoft.com/office/drawing/2014/main" id="{4643FC5D-68CC-524A-A2AA-180E44A70BE1}"/>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dirty="0"/>
              <a:t>Click to edit Master title style</a:t>
            </a:r>
          </a:p>
        </p:txBody>
      </p:sp>
      <p:sp>
        <p:nvSpPr>
          <p:cNvPr id="11" name="Text Placeholder 4">
            <a:extLst>
              <a:ext uri="{FF2B5EF4-FFF2-40B4-BE49-F238E27FC236}">
                <a16:creationId xmlns:a16="http://schemas.microsoft.com/office/drawing/2014/main" id="{4301ADD1-6AF0-EB4D-BFC7-6145C24D2B9A}"/>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351023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3605-FFBB-DF40-9F65-A763316E8C46}"/>
              </a:ext>
            </a:extLst>
          </p:cNvPr>
          <p:cNvSpPr>
            <a:spLocks noGrp="1"/>
          </p:cNvSpPr>
          <p:nvPr>
            <p:ph type="title"/>
          </p:nvPr>
        </p:nvSpPr>
        <p:spPr>
          <a:xfrm>
            <a:off x="358774" y="306183"/>
            <a:ext cx="8426450" cy="485387"/>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E38F0D4-8996-1340-9692-21C5B4DC5D31}"/>
              </a:ext>
            </a:extLst>
          </p:cNvPr>
          <p:cNvSpPr>
            <a:spLocks noGrp="1"/>
          </p:cNvSpPr>
          <p:nvPr>
            <p:ph idx="1" hasCustomPrompt="1"/>
          </p:nvPr>
        </p:nvSpPr>
        <p:spPr>
          <a:xfrm>
            <a:off x="358773" y="912959"/>
            <a:ext cx="8426449" cy="1382278"/>
          </a:xfrm>
        </p:spPr>
        <p:txBody>
          <a:bodyPr>
            <a:noAutofit/>
          </a:bodyPr>
          <a:lstStyle>
            <a:lvl1pPr>
              <a:defRPr sz="2400" b="0"/>
            </a:lvl1pPr>
          </a:lstStyle>
          <a:p>
            <a:pPr fontAlgn="auto">
              <a:spcAft>
                <a:spcPts val="0"/>
              </a:spcAft>
              <a:defRPr/>
            </a:pPr>
            <a:r>
              <a:rPr lang="en-US" b="1" dirty="0">
                <a:ea typeface="+mn-ea"/>
              </a:rPr>
              <a:t>Sub-heading bold… 24pt</a:t>
            </a:r>
          </a:p>
          <a:p>
            <a:pPr fontAlgn="auto">
              <a:spcAft>
                <a:spcPts val="450"/>
              </a:spcAft>
              <a:defRPr/>
            </a:pPr>
            <a:r>
              <a:rPr lang="en-US" dirty="0">
                <a:solidFill>
                  <a:prstClr val="black"/>
                </a:solidFill>
                <a:ea typeface="+mn-ea"/>
              </a:rPr>
              <a:t>Body copy… 24pt</a:t>
            </a:r>
          </a:p>
          <a:p>
            <a:pPr fontAlgn="auto">
              <a:spcAft>
                <a:spcPts val="450"/>
              </a:spcAft>
              <a:buFont typeface="Lucida Grande"/>
              <a:buChar char="–"/>
              <a:defRPr/>
            </a:pPr>
            <a:r>
              <a:rPr lang="en-US" dirty="0">
                <a:solidFill>
                  <a:prstClr val="black"/>
                </a:solidFill>
                <a:ea typeface="+mn-ea"/>
              </a:rPr>
              <a:t>Bullet point… 24pt</a:t>
            </a:r>
          </a:p>
        </p:txBody>
      </p:sp>
      <p:graphicFrame>
        <p:nvGraphicFramePr>
          <p:cNvPr id="4" name="Table 3">
            <a:extLst>
              <a:ext uri="{FF2B5EF4-FFF2-40B4-BE49-F238E27FC236}">
                <a16:creationId xmlns:a16="http://schemas.microsoft.com/office/drawing/2014/main" id="{53F5080A-DFFE-664C-B514-2BB0E750C953}"/>
              </a:ext>
            </a:extLst>
          </p:cNvPr>
          <p:cNvGraphicFramePr>
            <a:graphicFrameLocks noGrp="1"/>
          </p:cNvGraphicFramePr>
          <p:nvPr userDrawn="1">
            <p:extLst>
              <p:ext uri="{D42A27DB-BD31-4B8C-83A1-F6EECF244321}">
                <p14:modId xmlns:p14="http://schemas.microsoft.com/office/powerpoint/2010/main" val="2959288708"/>
              </p:ext>
            </p:extLst>
          </p:nvPr>
        </p:nvGraphicFramePr>
        <p:xfrm>
          <a:off x="358774" y="2422923"/>
          <a:ext cx="8426448" cy="2171700"/>
        </p:xfrm>
        <a:graphic>
          <a:graphicData uri="http://schemas.openxmlformats.org/drawingml/2006/table">
            <a:tbl>
              <a:tblPr firstRow="1" bandRow="1">
                <a:tableStyleId>{0660B408-B3CF-4A94-85FC-2B1E0A45F4A2}</a:tableStyleId>
              </a:tblPr>
              <a:tblGrid>
                <a:gridCol w="2808816">
                  <a:extLst>
                    <a:ext uri="{9D8B030D-6E8A-4147-A177-3AD203B41FA5}">
                      <a16:colId xmlns:a16="http://schemas.microsoft.com/office/drawing/2014/main" val="20000"/>
                    </a:ext>
                  </a:extLst>
                </a:gridCol>
                <a:gridCol w="2808816">
                  <a:extLst>
                    <a:ext uri="{9D8B030D-6E8A-4147-A177-3AD203B41FA5}">
                      <a16:colId xmlns:a16="http://schemas.microsoft.com/office/drawing/2014/main" val="20001"/>
                    </a:ext>
                  </a:extLst>
                </a:gridCol>
                <a:gridCol w="2808816">
                  <a:extLst>
                    <a:ext uri="{9D8B030D-6E8A-4147-A177-3AD203B41FA5}">
                      <a16:colId xmlns:a16="http://schemas.microsoft.com/office/drawing/2014/main" val="20002"/>
                    </a:ext>
                  </a:extLst>
                </a:gridCol>
              </a:tblGrid>
              <a:tr h="251460">
                <a:tc>
                  <a:txBody>
                    <a:bodyPr/>
                    <a:lstStyle/>
                    <a:p>
                      <a:r>
                        <a:rPr lang="en-US" sz="2400" dirty="0">
                          <a:latin typeface="Tw Cen MT"/>
                          <a:cs typeface="Tw Cen MT"/>
                        </a:rPr>
                        <a:t>Heading</a:t>
                      </a:r>
                      <a:r>
                        <a:rPr lang="en-US" sz="2400" baseline="0" dirty="0">
                          <a:latin typeface="Tw Cen MT"/>
                          <a:cs typeface="Tw Cen MT"/>
                        </a:rPr>
                        <a:t> 1</a:t>
                      </a:r>
                      <a:endParaRPr lang="en-US" sz="2400" dirty="0">
                        <a:latin typeface="Tw Cen MT"/>
                        <a:cs typeface="Tw Cen MT"/>
                      </a:endParaRPr>
                    </a:p>
                  </a:txBody>
                  <a:tcPr marL="68580" marR="68580" marT="34290" marB="34290">
                    <a:lnB w="6350" cap="flat" cmpd="sng" algn="ctr">
                      <a:solidFill>
                        <a:srgbClr val="F05133"/>
                      </a:solidFill>
                      <a:prstDash val="solid"/>
                      <a:round/>
                      <a:headEnd type="none" w="med" len="med"/>
                      <a:tailEnd type="none" w="med" len="med"/>
                    </a:lnB>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latin typeface="Tw Cen MT"/>
                          <a:cs typeface="Tw Cen MT"/>
                        </a:rPr>
                        <a:t>Heading</a:t>
                      </a:r>
                      <a:r>
                        <a:rPr lang="en-US" sz="2400" baseline="0" dirty="0">
                          <a:latin typeface="Tw Cen MT"/>
                          <a:cs typeface="Tw Cen MT"/>
                        </a:rPr>
                        <a:t> 2</a:t>
                      </a:r>
                      <a:endParaRPr lang="en-US" sz="2400" dirty="0">
                        <a:latin typeface="Tw Cen MT"/>
                        <a:cs typeface="Tw Cen MT"/>
                      </a:endParaRPr>
                    </a:p>
                  </a:txBody>
                  <a:tcPr marL="68580" marR="68580" marT="34290" marB="34290">
                    <a:lnB w="6350" cap="flat" cmpd="sng" algn="ctr">
                      <a:solidFill>
                        <a:srgbClr val="F05133"/>
                      </a:solidFill>
                      <a:prstDash val="solid"/>
                      <a:round/>
                      <a:headEnd type="none" w="med" len="med"/>
                      <a:tailEnd type="none" w="med" len="med"/>
                    </a:lnB>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latin typeface="Tw Cen MT"/>
                          <a:cs typeface="Tw Cen MT"/>
                        </a:rPr>
                        <a:t>Heading</a:t>
                      </a:r>
                      <a:r>
                        <a:rPr lang="en-US" sz="2400" baseline="0" dirty="0">
                          <a:latin typeface="Tw Cen MT"/>
                          <a:cs typeface="Tw Cen MT"/>
                        </a:rPr>
                        <a:t> 3</a:t>
                      </a:r>
                      <a:endParaRPr lang="en-US" sz="2400" dirty="0">
                        <a:latin typeface="Tw Cen MT"/>
                        <a:cs typeface="Tw Cen MT"/>
                      </a:endParaRPr>
                    </a:p>
                  </a:txBody>
                  <a:tcPr marL="68580" marR="68580" marT="34290" marB="34290">
                    <a:lnB w="6350" cap="flat" cmpd="sng" algn="ctr">
                      <a:solidFill>
                        <a:srgbClr val="F05133"/>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1460">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lang="en-US" sz="2400" dirty="0">
                          <a:latin typeface="Tw Cen MT"/>
                          <a:cs typeface="Tw Cen MT"/>
                        </a:rPr>
                        <a:t>Body</a:t>
                      </a:r>
                      <a:r>
                        <a:rPr lang="en-US" sz="2400" baseline="0" dirty="0">
                          <a:latin typeface="Tw Cen MT"/>
                          <a:cs typeface="Tw Cen MT"/>
                        </a:rPr>
                        <a:t> copy</a:t>
                      </a:r>
                      <a:endParaRPr lang="en-US" sz="2400" dirty="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endParaRPr lang="en-US" sz="2400" dirty="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endParaRPr lang="en-US" sz="2400" dirty="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1"/>
                  </a:ext>
                </a:extLst>
              </a:tr>
              <a:tr h="251460">
                <a:tc>
                  <a:txBody>
                    <a:bodyPr/>
                    <a:lstStyle/>
                    <a:p>
                      <a:r>
                        <a:rPr lang="en-US" sz="2400" dirty="0">
                          <a:latin typeface="Tw Cen MT"/>
                          <a:cs typeface="Tw Cen MT"/>
                        </a:rPr>
                        <a:t>xxx</a:t>
                      </a: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dirty="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dirty="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2"/>
                  </a:ext>
                </a:extLst>
              </a:tr>
              <a:tr h="251460">
                <a:tc>
                  <a:txBody>
                    <a:bodyPr/>
                    <a:lstStyle/>
                    <a:p>
                      <a:r>
                        <a:rPr lang="en-US" sz="2400" dirty="0">
                          <a:latin typeface="Tw Cen MT"/>
                          <a:cs typeface="Tw Cen MT"/>
                        </a:rPr>
                        <a:t>xxx</a:t>
                      </a: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dirty="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dirty="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3"/>
                  </a:ext>
                </a:extLst>
              </a:tr>
              <a:tr h="251460">
                <a:tc>
                  <a:txBody>
                    <a:bodyPr/>
                    <a:lstStyle/>
                    <a:p>
                      <a:r>
                        <a:rPr lang="en-US" sz="2400" dirty="0">
                          <a:latin typeface="Tw Cen MT"/>
                          <a:cs typeface="Tw Cen MT"/>
                        </a:rPr>
                        <a:t>xxx</a:t>
                      </a:r>
                    </a:p>
                  </a:txBody>
                  <a:tcPr marL="68580" marR="68580" marT="34290" marB="34290">
                    <a:lnT w="6350" cap="flat" cmpd="sng" algn="ctr">
                      <a:solidFill>
                        <a:srgbClr val="F05133"/>
                      </a:solidFill>
                      <a:prstDash val="solid"/>
                      <a:round/>
                      <a:headEnd type="none" w="med" len="med"/>
                      <a:tailEnd type="none" w="med" len="med"/>
                    </a:lnT>
                  </a:tcPr>
                </a:tc>
                <a:tc>
                  <a:txBody>
                    <a:bodyPr/>
                    <a:lstStyle/>
                    <a:p>
                      <a:endParaRPr lang="en-US" sz="2400" dirty="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tcPr>
                </a:tc>
                <a:tc>
                  <a:txBody>
                    <a:bodyPr/>
                    <a:lstStyle/>
                    <a:p>
                      <a:endParaRPr lang="en-US" sz="2400" dirty="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03555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019176"/>
            <a:ext cx="8328025" cy="3575447"/>
          </a:xfrm>
          <a:prstGeom prst="rect">
            <a:avLst/>
          </a:prstGeom>
        </p:spPr>
        <p:txBody>
          <a:bodyPr/>
          <a:lstStyle>
            <a:lvl1pPr>
              <a:lnSpc>
                <a:spcPct val="90000"/>
              </a:lnSpc>
              <a:defRPr/>
            </a:lvl1pPr>
            <a:lvl2pPr marL="557213" indent="-214313">
              <a:lnSpc>
                <a:spcPct val="90000"/>
              </a:lnSpc>
              <a:buFont typeface="Lucida Grande"/>
              <a:buChar char="–"/>
              <a:defRPr sz="2400"/>
            </a:lvl2pPr>
            <a:lvl3pPr>
              <a:lnSpc>
                <a:spcPct val="90000"/>
              </a:lnSpc>
              <a:defRPr sz="2400"/>
            </a:lvl3pPr>
          </a:lstStyle>
          <a:p>
            <a:pPr lvl="0"/>
            <a:r>
              <a:rPr lang="en-US" dirty="0"/>
              <a:t>Click to edit Master text styles</a:t>
            </a:r>
          </a:p>
          <a:p>
            <a:pPr lvl="1"/>
            <a:r>
              <a:rPr lang="en-US" dirty="0"/>
              <a:t>Second level</a:t>
            </a:r>
          </a:p>
          <a:p>
            <a:pPr lvl="2"/>
            <a:r>
              <a:rPr lang="en-US" dirty="0"/>
              <a:t>Third level</a:t>
            </a:r>
          </a:p>
        </p:txBody>
      </p:sp>
      <p:sp>
        <p:nvSpPr>
          <p:cNvPr id="5" name="Title Placeholder 1">
            <a:extLst>
              <a:ext uri="{FF2B5EF4-FFF2-40B4-BE49-F238E27FC236}">
                <a16:creationId xmlns:a16="http://schemas.microsoft.com/office/drawing/2014/main" id="{63D16220-4F50-6A45-8A5C-0AB56F7CE96C}"/>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Insert slide title </a:t>
            </a:r>
          </a:p>
        </p:txBody>
      </p:sp>
    </p:spTree>
    <p:extLst>
      <p:ext uri="{BB962C8B-B14F-4D97-AF65-F5344CB8AC3E}">
        <p14:creationId xmlns:p14="http://schemas.microsoft.com/office/powerpoint/2010/main" val="11804993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wo Content ">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70A60416-C836-0E45-976A-13A986DE89E8}"/>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Insert slide title</a:t>
            </a:r>
          </a:p>
        </p:txBody>
      </p:sp>
      <p:sp>
        <p:nvSpPr>
          <p:cNvPr id="7" name="Content Placeholder 2">
            <a:extLst>
              <a:ext uri="{FF2B5EF4-FFF2-40B4-BE49-F238E27FC236}">
                <a16:creationId xmlns:a16="http://schemas.microsoft.com/office/drawing/2014/main" id="{8337E35D-E929-4CDD-AFA3-DDA5D95A9F9F}"/>
              </a:ext>
            </a:extLst>
          </p:cNvPr>
          <p:cNvSpPr>
            <a:spLocks noGrp="1"/>
          </p:cNvSpPr>
          <p:nvPr>
            <p:ph sz="half" idx="10"/>
          </p:nvPr>
        </p:nvSpPr>
        <p:spPr>
          <a:xfrm>
            <a:off x="358775" y="1019944"/>
            <a:ext cx="4038600" cy="3394472"/>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9" name="Content Placeholder 3">
            <a:extLst>
              <a:ext uri="{FF2B5EF4-FFF2-40B4-BE49-F238E27FC236}">
                <a16:creationId xmlns:a16="http://schemas.microsoft.com/office/drawing/2014/main" id="{DBCD8866-5C79-4769-B022-E56134A505BB}"/>
              </a:ext>
            </a:extLst>
          </p:cNvPr>
          <p:cNvSpPr>
            <a:spLocks noGrp="1"/>
          </p:cNvSpPr>
          <p:nvPr>
            <p:ph sz="half" idx="11"/>
          </p:nvPr>
        </p:nvSpPr>
        <p:spPr>
          <a:xfrm>
            <a:off x="4746625" y="1019944"/>
            <a:ext cx="4038600" cy="3394472"/>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990598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58775" y="1020366"/>
            <a:ext cx="4038600" cy="3394050"/>
          </a:xfrm>
          <a:prstGeom prst="rect">
            <a:avLst/>
          </a:prstGeom>
        </p:spPr>
        <p:txBody>
          <a:bodyPr/>
          <a:lstStyle>
            <a:lvl1pPr marL="0" indent="0">
              <a:buNone/>
              <a:defRPr/>
            </a:lvl1pPr>
          </a:lstStyle>
          <a:p>
            <a:pPr lvl="0"/>
            <a:r>
              <a:rPr lang="en-US" noProof="0" dirty="0"/>
              <a:t>Click icon to add picture</a:t>
            </a:r>
          </a:p>
        </p:txBody>
      </p:sp>
      <p:sp>
        <p:nvSpPr>
          <p:cNvPr id="8" name="Text Placeholder 2">
            <a:extLst>
              <a:ext uri="{FF2B5EF4-FFF2-40B4-BE49-F238E27FC236}">
                <a16:creationId xmlns:a16="http://schemas.microsoft.com/office/drawing/2014/main" id="{6B9C7BF1-6F0E-974D-9D90-8D2E3B8614D2}"/>
              </a:ext>
            </a:extLst>
          </p:cNvPr>
          <p:cNvSpPr>
            <a:spLocks noGrp="1"/>
          </p:cNvSpPr>
          <p:nvPr>
            <p:ph type="body" sz="quarter" idx="13" hasCustomPrompt="1"/>
          </p:nvPr>
        </p:nvSpPr>
        <p:spPr>
          <a:xfrm>
            <a:off x="359999" y="4454788"/>
            <a:ext cx="8326801" cy="312474"/>
          </a:xfrm>
        </p:spPr>
        <p:txBody>
          <a:bodyPr lIns="0" tIns="0" rIns="0" bIns="0"/>
          <a:lstStyle>
            <a:lvl1pPr marL="0" indent="0">
              <a:buNone/>
              <a:defRPr sz="1000"/>
            </a:lvl1pPr>
          </a:lstStyle>
          <a:p>
            <a:pPr lvl="0"/>
            <a:r>
              <a:rPr lang="en-US" dirty="0"/>
              <a:t>* Include source</a:t>
            </a:r>
          </a:p>
        </p:txBody>
      </p:sp>
      <p:sp>
        <p:nvSpPr>
          <p:cNvPr id="9" name="Title Placeholder 1">
            <a:extLst>
              <a:ext uri="{FF2B5EF4-FFF2-40B4-BE49-F238E27FC236}">
                <a16:creationId xmlns:a16="http://schemas.microsoft.com/office/drawing/2014/main" id="{1A6E8EBA-F725-4134-BDCE-9523A37EB37D}"/>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Insert slide title</a:t>
            </a:r>
          </a:p>
        </p:txBody>
      </p:sp>
      <p:sp>
        <p:nvSpPr>
          <p:cNvPr id="10" name="Content Placeholder 3">
            <a:extLst>
              <a:ext uri="{FF2B5EF4-FFF2-40B4-BE49-F238E27FC236}">
                <a16:creationId xmlns:a16="http://schemas.microsoft.com/office/drawing/2014/main" id="{F396C485-F9F3-4645-B4AF-D94B2D375008}"/>
              </a:ext>
            </a:extLst>
          </p:cNvPr>
          <p:cNvSpPr>
            <a:spLocks noGrp="1"/>
          </p:cNvSpPr>
          <p:nvPr>
            <p:ph sz="half" idx="14"/>
          </p:nvPr>
        </p:nvSpPr>
        <p:spPr>
          <a:xfrm>
            <a:off x="4746625" y="1019944"/>
            <a:ext cx="4038600" cy="3394472"/>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582452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5" name="Table Placeholder 4"/>
          <p:cNvSpPr>
            <a:spLocks noGrp="1"/>
          </p:cNvSpPr>
          <p:nvPr>
            <p:ph type="tbl" sz="quarter" idx="12"/>
          </p:nvPr>
        </p:nvSpPr>
        <p:spPr>
          <a:xfrm>
            <a:off x="358775" y="1020366"/>
            <a:ext cx="4038600" cy="3394049"/>
          </a:xfrm>
          <a:prstGeom prst="rect">
            <a:avLst/>
          </a:prstGeom>
        </p:spPr>
        <p:txBody>
          <a:bodyPr/>
          <a:lstStyle>
            <a:lvl1pPr marL="0" indent="0">
              <a:buNone/>
              <a:defRPr/>
            </a:lvl1pPr>
          </a:lstStyle>
          <a:p>
            <a:pPr lvl="0"/>
            <a:r>
              <a:rPr lang="en-US" noProof="0" dirty="0"/>
              <a:t>Click icon to add table</a:t>
            </a:r>
          </a:p>
        </p:txBody>
      </p:sp>
      <p:sp>
        <p:nvSpPr>
          <p:cNvPr id="6" name="Title Placeholder 1">
            <a:extLst>
              <a:ext uri="{FF2B5EF4-FFF2-40B4-BE49-F238E27FC236}">
                <a16:creationId xmlns:a16="http://schemas.microsoft.com/office/drawing/2014/main" id="{9842CB90-B2C6-9F49-B023-F8F8398B98F1}"/>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Insert slide title</a:t>
            </a:r>
          </a:p>
        </p:txBody>
      </p:sp>
      <p:sp>
        <p:nvSpPr>
          <p:cNvPr id="9" name="Text Placeholder 2">
            <a:extLst>
              <a:ext uri="{FF2B5EF4-FFF2-40B4-BE49-F238E27FC236}">
                <a16:creationId xmlns:a16="http://schemas.microsoft.com/office/drawing/2014/main" id="{DCFEABC9-8CBC-4BFF-A091-0B1175D7A66C}"/>
              </a:ext>
            </a:extLst>
          </p:cNvPr>
          <p:cNvSpPr>
            <a:spLocks noGrp="1"/>
          </p:cNvSpPr>
          <p:nvPr>
            <p:ph type="body" sz="quarter" idx="13" hasCustomPrompt="1"/>
          </p:nvPr>
        </p:nvSpPr>
        <p:spPr>
          <a:xfrm>
            <a:off x="359999" y="4454788"/>
            <a:ext cx="8326801" cy="312474"/>
          </a:xfrm>
        </p:spPr>
        <p:txBody>
          <a:bodyPr lIns="0" tIns="0" rIns="0" bIns="0"/>
          <a:lstStyle>
            <a:lvl1pPr marL="0" indent="0">
              <a:buNone/>
              <a:defRPr sz="1000"/>
            </a:lvl1pPr>
          </a:lstStyle>
          <a:p>
            <a:pPr lvl="0"/>
            <a:r>
              <a:rPr lang="en-US" dirty="0"/>
              <a:t>* Include source</a:t>
            </a:r>
          </a:p>
        </p:txBody>
      </p:sp>
      <p:sp>
        <p:nvSpPr>
          <p:cNvPr id="10" name="Content Placeholder 3">
            <a:extLst>
              <a:ext uri="{FF2B5EF4-FFF2-40B4-BE49-F238E27FC236}">
                <a16:creationId xmlns:a16="http://schemas.microsoft.com/office/drawing/2014/main" id="{FC11E0B3-4BC6-4FDE-8A73-E95CF528DD93}"/>
              </a:ext>
            </a:extLst>
          </p:cNvPr>
          <p:cNvSpPr>
            <a:spLocks noGrp="1"/>
          </p:cNvSpPr>
          <p:nvPr>
            <p:ph sz="half" idx="14"/>
          </p:nvPr>
        </p:nvSpPr>
        <p:spPr>
          <a:xfrm>
            <a:off x="4746625" y="1019944"/>
            <a:ext cx="4038600" cy="3394472"/>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882385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358775" y="1020366"/>
            <a:ext cx="4038600" cy="3394049"/>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Lucida Grande"/>
              <a:buNone/>
              <a:tabLst/>
              <a:defRPr/>
            </a:lvl1pPr>
          </a:lstStyle>
          <a:p>
            <a:pPr lvl="0"/>
            <a:r>
              <a:rPr lang="en-US" noProof="0"/>
              <a:t>Click icon to add chart</a:t>
            </a:r>
            <a:endParaRPr lang="en-US" noProof="0" dirty="0"/>
          </a:p>
        </p:txBody>
      </p:sp>
      <p:sp>
        <p:nvSpPr>
          <p:cNvPr id="7" name="Title Placeholder 1">
            <a:extLst>
              <a:ext uri="{FF2B5EF4-FFF2-40B4-BE49-F238E27FC236}">
                <a16:creationId xmlns:a16="http://schemas.microsoft.com/office/drawing/2014/main" id="{A9E197AB-B83A-F542-A11A-CDE4241E8C70}"/>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Insert slide title</a:t>
            </a:r>
          </a:p>
        </p:txBody>
      </p:sp>
      <p:sp>
        <p:nvSpPr>
          <p:cNvPr id="8" name="Text Placeholder 2">
            <a:extLst>
              <a:ext uri="{FF2B5EF4-FFF2-40B4-BE49-F238E27FC236}">
                <a16:creationId xmlns:a16="http://schemas.microsoft.com/office/drawing/2014/main" id="{FDEF6A8B-FE55-424B-91EF-87F23AFF3A8E}"/>
              </a:ext>
            </a:extLst>
          </p:cNvPr>
          <p:cNvSpPr>
            <a:spLocks noGrp="1"/>
          </p:cNvSpPr>
          <p:nvPr>
            <p:ph type="body" sz="quarter" idx="14" hasCustomPrompt="1"/>
          </p:nvPr>
        </p:nvSpPr>
        <p:spPr>
          <a:xfrm>
            <a:off x="359999" y="4454788"/>
            <a:ext cx="8326801" cy="312474"/>
          </a:xfrm>
        </p:spPr>
        <p:txBody>
          <a:bodyPr lIns="0" tIns="0" rIns="0" bIns="0"/>
          <a:lstStyle>
            <a:lvl1pPr marL="0" indent="0">
              <a:buNone/>
              <a:defRPr sz="1000"/>
            </a:lvl1pPr>
          </a:lstStyle>
          <a:p>
            <a:pPr lvl="0"/>
            <a:r>
              <a:rPr lang="en-US" dirty="0"/>
              <a:t>* Include source</a:t>
            </a:r>
          </a:p>
        </p:txBody>
      </p:sp>
      <p:sp>
        <p:nvSpPr>
          <p:cNvPr id="10" name="Content Placeholder 3">
            <a:extLst>
              <a:ext uri="{FF2B5EF4-FFF2-40B4-BE49-F238E27FC236}">
                <a16:creationId xmlns:a16="http://schemas.microsoft.com/office/drawing/2014/main" id="{FBDBDC34-494F-4FD9-8BD2-78F992CF9F94}"/>
              </a:ext>
            </a:extLst>
          </p:cNvPr>
          <p:cNvSpPr>
            <a:spLocks noGrp="1"/>
          </p:cNvSpPr>
          <p:nvPr>
            <p:ph sz="half" idx="15"/>
          </p:nvPr>
        </p:nvSpPr>
        <p:spPr>
          <a:xfrm>
            <a:off x="4746625" y="1019944"/>
            <a:ext cx="4038600" cy="3394472"/>
          </a:xfrm>
          <a:prstGeom prst="rect">
            <a:avLst/>
          </a:prstGeom>
        </p:spPr>
        <p:txBody>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659779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58774" y="1019176"/>
            <a:ext cx="8426450" cy="3575447"/>
          </a:xfrm>
          <a:prstGeom prst="rect">
            <a:avLst/>
          </a:prstGeom>
        </p:spPr>
        <p:txBody>
          <a:bodyPr anchor="ctr" anchorCtr="1"/>
          <a:lstStyle>
            <a:lvl1pPr marL="0" indent="0" algn="ctr">
              <a:buNone/>
              <a:defRPr baseline="0"/>
            </a:lvl1pPr>
          </a:lstStyle>
          <a:p>
            <a:pPr lvl="0"/>
            <a:r>
              <a:rPr lang="en-US" noProof="0"/>
              <a:t>Click icon to add picture</a:t>
            </a:r>
            <a:endParaRPr lang="en-US" noProof="0" dirty="0"/>
          </a:p>
        </p:txBody>
      </p:sp>
      <p:sp>
        <p:nvSpPr>
          <p:cNvPr id="4" name="Title Placeholder 1">
            <a:extLst>
              <a:ext uri="{FF2B5EF4-FFF2-40B4-BE49-F238E27FC236}">
                <a16:creationId xmlns:a16="http://schemas.microsoft.com/office/drawing/2014/main" id="{716DB442-97F9-2241-AE70-FE1000B8FF4F}"/>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Insert slide title</a:t>
            </a:r>
          </a:p>
        </p:txBody>
      </p:sp>
    </p:spTree>
    <p:extLst>
      <p:ext uri="{BB962C8B-B14F-4D97-AF65-F5344CB8AC3E}">
        <p14:creationId xmlns:p14="http://schemas.microsoft.com/office/powerpoint/2010/main" val="19960997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861D717C-1AC4-394E-91B8-A016BB12DA1B}"/>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Insert slide title</a:t>
            </a:r>
          </a:p>
        </p:txBody>
      </p:sp>
    </p:spTree>
    <p:extLst>
      <p:ext uri="{BB962C8B-B14F-4D97-AF65-F5344CB8AC3E}">
        <p14:creationId xmlns:p14="http://schemas.microsoft.com/office/powerpoint/2010/main" val="16058995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Divider - Option 1">
    <p:spTree>
      <p:nvGrpSpPr>
        <p:cNvPr id="1" name=""/>
        <p:cNvGrpSpPr/>
        <p:nvPr/>
      </p:nvGrpSpPr>
      <p:grpSpPr>
        <a:xfrm>
          <a:off x="0" y="0"/>
          <a:ext cx="0" cy="0"/>
          <a:chOff x="0" y="0"/>
          <a:chExt cx="0" cy="0"/>
        </a:xfrm>
      </p:grpSpPr>
      <p:pic>
        <p:nvPicPr>
          <p:cNvPr id="8" name="Picture 7" descr="USY_MB1_PMS_1_Colour_Reversed_Logo.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025" y="4429125"/>
            <a:ext cx="1536700" cy="397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358775" y="879913"/>
            <a:ext cx="8426450" cy="485387"/>
          </a:xfrm>
          <a:prstGeom prst="rect">
            <a:avLst/>
          </a:prstGeom>
          <a:noFill/>
        </p:spPr>
        <p:txBody>
          <a:bodyPr/>
          <a:lstStyle>
            <a:lvl1pPr marL="0" indent="0">
              <a:lnSpc>
                <a:spcPct val="90000"/>
              </a:lnSpc>
              <a:buNone/>
              <a:defRPr sz="24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7" name="Picture Placeholder 13"/>
          <p:cNvSpPr>
            <a:spLocks noGrp="1"/>
          </p:cNvSpPr>
          <p:nvPr>
            <p:ph type="pic" sz="quarter" idx="12"/>
          </p:nvPr>
        </p:nvSpPr>
        <p:spPr>
          <a:xfrm>
            <a:off x="358775" y="1365300"/>
            <a:ext cx="8426450" cy="3401962"/>
          </a:xfrm>
          <a:prstGeom prst="rect">
            <a:avLst/>
          </a:prstGeom>
          <a:solidFill>
            <a:srgbClr val="D9D9D9"/>
          </a:solidFill>
        </p:spPr>
        <p:txBody>
          <a:bodyPr anchor="ctr" anchorCtr="0"/>
          <a:lstStyle>
            <a:lvl1pPr marL="0" indent="0" algn="ctr">
              <a:buNone/>
              <a:defRPr/>
            </a:lvl1pPr>
          </a:lstStyle>
          <a:p>
            <a:pPr lvl="0"/>
            <a:r>
              <a:rPr lang="en-US" noProof="0"/>
              <a:t>Click icon to add picture</a:t>
            </a:r>
            <a:endParaRPr lang="en-US" noProof="0" dirty="0"/>
          </a:p>
        </p:txBody>
      </p:sp>
      <p:sp>
        <p:nvSpPr>
          <p:cNvPr id="10" name="Title Placeholder 1">
            <a:extLst>
              <a:ext uri="{FF2B5EF4-FFF2-40B4-BE49-F238E27FC236}">
                <a16:creationId xmlns:a16="http://schemas.microsoft.com/office/drawing/2014/main" id="{8AB9FAD1-F758-AF4C-BAD5-AFAD67046B97}"/>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Insert slide title</a:t>
            </a:r>
          </a:p>
        </p:txBody>
      </p:sp>
    </p:spTree>
    <p:extLst>
      <p:ext uri="{BB962C8B-B14F-4D97-AF65-F5344CB8AC3E}">
        <p14:creationId xmlns:p14="http://schemas.microsoft.com/office/powerpoint/2010/main" val="94179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page with image behin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3ACB46-9687-E74A-B89B-5B464F6BF2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3999" cy="5143500"/>
          </a:xfrm>
          <a:prstGeom prst="rect">
            <a:avLst/>
          </a:prstGeom>
        </p:spPr>
      </p:pic>
      <p:sp>
        <p:nvSpPr>
          <p:cNvPr id="9" name="Title 8"/>
          <p:cNvSpPr>
            <a:spLocks noGrp="1"/>
          </p:cNvSpPr>
          <p:nvPr>
            <p:ph type="title" hasCustomPrompt="1"/>
          </p:nvPr>
        </p:nvSpPr>
        <p:spPr>
          <a:xfrm>
            <a:off x="358775" y="385420"/>
            <a:ext cx="8430293" cy="531455"/>
          </a:xfrm>
        </p:spPr>
        <p:txBody>
          <a:bodyPr anchor="t"/>
          <a:lstStyle>
            <a:lvl1pPr algn="ctr">
              <a:defRPr sz="3000">
                <a:solidFill>
                  <a:schemeClr val="tx1"/>
                </a:solidFill>
              </a:defRPr>
            </a:lvl1pPr>
          </a:lstStyle>
          <a:p>
            <a:r>
              <a:rPr lang="en-US" dirty="0"/>
              <a:t>Title heading here</a:t>
            </a:r>
          </a:p>
        </p:txBody>
      </p:sp>
      <p:sp>
        <p:nvSpPr>
          <p:cNvPr id="16" name="Text Placeholder 4"/>
          <p:cNvSpPr>
            <a:spLocks noGrp="1"/>
          </p:cNvSpPr>
          <p:nvPr>
            <p:ph type="body" sz="quarter" idx="13" hasCustomPrompt="1"/>
          </p:nvPr>
        </p:nvSpPr>
        <p:spPr>
          <a:xfrm>
            <a:off x="358775" y="995844"/>
            <a:ext cx="8430293" cy="531455"/>
          </a:xfrm>
        </p:spPr>
        <p:txBody>
          <a:bodyPr/>
          <a:lstStyle>
            <a:lvl1pPr marL="0" indent="0" algn="ctr">
              <a:lnSpc>
                <a:spcPct val="90000"/>
              </a:lnSpc>
              <a:buNone/>
              <a:defRPr sz="2400" b="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11" name="Picture 10">
            <a:extLst>
              <a:ext uri="{FF2B5EF4-FFF2-40B4-BE49-F238E27FC236}">
                <a16:creationId xmlns:a16="http://schemas.microsoft.com/office/drawing/2014/main" id="{7AED50A0-D355-754C-8CE1-B6D0454913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47768" y="1672578"/>
            <a:ext cx="1848464" cy="639366"/>
          </a:xfrm>
          <a:prstGeom prst="rect">
            <a:avLst/>
          </a:prstGeom>
        </p:spPr>
      </p:pic>
    </p:spTree>
    <p:extLst>
      <p:ext uri="{BB962C8B-B14F-4D97-AF65-F5344CB8AC3E}">
        <p14:creationId xmlns:p14="http://schemas.microsoft.com/office/powerpoint/2010/main" val="41851230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ection Divider - Option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382753-51C7-0C46-B853-1DBA86E4E953}"/>
              </a:ext>
            </a:extLst>
          </p:cNvPr>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8">
            <a:extLst>
              <a:ext uri="{FF2B5EF4-FFF2-40B4-BE49-F238E27FC236}">
                <a16:creationId xmlns:a16="http://schemas.microsoft.com/office/drawing/2014/main" id="{F6164CB4-EC8E-0144-9230-9A41AA8066A6}"/>
              </a:ext>
            </a:extLst>
          </p:cNvPr>
          <p:cNvSpPr>
            <a:spLocks noGrp="1"/>
          </p:cNvSpPr>
          <p:nvPr>
            <p:ph type="title" hasCustomPrompt="1"/>
          </p:nvPr>
        </p:nvSpPr>
        <p:spPr>
          <a:xfrm>
            <a:off x="381884" y="1212811"/>
            <a:ext cx="8407184" cy="531455"/>
          </a:xfrm>
        </p:spPr>
        <p:txBody>
          <a:bodyPr anchor="t"/>
          <a:lstStyle>
            <a:lvl1pPr algn="l">
              <a:defRPr sz="3000">
                <a:solidFill>
                  <a:schemeClr val="bg1"/>
                </a:solidFill>
              </a:defRPr>
            </a:lvl1pPr>
          </a:lstStyle>
          <a:p>
            <a:r>
              <a:rPr lang="en-US" dirty="0"/>
              <a:t>Title heading here</a:t>
            </a:r>
          </a:p>
        </p:txBody>
      </p:sp>
      <p:sp>
        <p:nvSpPr>
          <p:cNvPr id="10" name="Text Placeholder 4">
            <a:extLst>
              <a:ext uri="{FF2B5EF4-FFF2-40B4-BE49-F238E27FC236}">
                <a16:creationId xmlns:a16="http://schemas.microsoft.com/office/drawing/2014/main" id="{C7C3DC85-C5E4-9F4F-9A53-A30541465834}"/>
              </a:ext>
            </a:extLst>
          </p:cNvPr>
          <p:cNvSpPr>
            <a:spLocks noGrp="1"/>
          </p:cNvSpPr>
          <p:nvPr>
            <p:ph type="body" sz="quarter" idx="13" hasCustomPrompt="1"/>
          </p:nvPr>
        </p:nvSpPr>
        <p:spPr>
          <a:xfrm>
            <a:off x="382766" y="1852176"/>
            <a:ext cx="8406302" cy="531455"/>
          </a:xfrm>
        </p:spPr>
        <p:txBody>
          <a:bodyPr lIns="0" tIns="0" rIns="0" bIns="0"/>
          <a:lstStyle>
            <a:lvl1pPr marL="0" indent="0" algn="l">
              <a:lnSpc>
                <a:spcPct val="9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9" name="Picture 8">
            <a:extLst>
              <a:ext uri="{FF2B5EF4-FFF2-40B4-BE49-F238E27FC236}">
                <a16:creationId xmlns:a16="http://schemas.microsoft.com/office/drawing/2014/main" id="{C4F743E6-42C8-45D8-A63F-90FE0651F2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2022" y="4031134"/>
            <a:ext cx="1494878" cy="517600"/>
          </a:xfrm>
          <a:prstGeom prst="rect">
            <a:avLst/>
          </a:prstGeom>
        </p:spPr>
      </p:pic>
    </p:spTree>
    <p:extLst>
      <p:ext uri="{BB962C8B-B14F-4D97-AF65-F5344CB8AC3E}">
        <p14:creationId xmlns:p14="http://schemas.microsoft.com/office/powerpoint/2010/main" val="1131766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Divider - Option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277205-D819-0E49-850F-A3DCF077A5B8}"/>
              </a:ext>
            </a:extLst>
          </p:cNvPr>
          <p:cNvSpPr/>
          <p:nvPr userDrawn="1"/>
        </p:nvSpPr>
        <p:spPr>
          <a:xfrm>
            <a:off x="0" y="0"/>
            <a:ext cx="9144000" cy="5143500"/>
          </a:xfrm>
          <a:prstGeom prst="rect">
            <a:avLst/>
          </a:prstGeom>
          <a:solidFill>
            <a:srgbClr val="FFB800"/>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7" name="Title 8">
            <a:extLst>
              <a:ext uri="{FF2B5EF4-FFF2-40B4-BE49-F238E27FC236}">
                <a16:creationId xmlns:a16="http://schemas.microsoft.com/office/drawing/2014/main" id="{C20D03EA-04EC-3E4D-A8DD-25B0B1CFB907}"/>
              </a:ext>
            </a:extLst>
          </p:cNvPr>
          <p:cNvSpPr>
            <a:spLocks noGrp="1"/>
          </p:cNvSpPr>
          <p:nvPr>
            <p:ph type="title" hasCustomPrompt="1"/>
          </p:nvPr>
        </p:nvSpPr>
        <p:spPr>
          <a:xfrm>
            <a:off x="381884" y="1212811"/>
            <a:ext cx="8407184" cy="531455"/>
          </a:xfrm>
        </p:spPr>
        <p:txBody>
          <a:bodyPr anchor="t"/>
          <a:lstStyle>
            <a:lvl1pPr algn="l">
              <a:defRPr sz="3000">
                <a:solidFill>
                  <a:schemeClr val="tx1"/>
                </a:solidFill>
              </a:defRPr>
            </a:lvl1pPr>
          </a:lstStyle>
          <a:p>
            <a:r>
              <a:rPr lang="en-US" dirty="0"/>
              <a:t>Title heading here</a:t>
            </a:r>
          </a:p>
        </p:txBody>
      </p:sp>
      <p:sp>
        <p:nvSpPr>
          <p:cNvPr id="8" name="Text Placeholder 4">
            <a:extLst>
              <a:ext uri="{FF2B5EF4-FFF2-40B4-BE49-F238E27FC236}">
                <a16:creationId xmlns:a16="http://schemas.microsoft.com/office/drawing/2014/main" id="{77BCA0C8-FD5B-AE4C-9999-548657AE139B}"/>
              </a:ext>
            </a:extLst>
          </p:cNvPr>
          <p:cNvSpPr>
            <a:spLocks noGrp="1"/>
          </p:cNvSpPr>
          <p:nvPr>
            <p:ph type="body" sz="quarter" idx="13" hasCustomPrompt="1"/>
          </p:nvPr>
        </p:nvSpPr>
        <p:spPr>
          <a:xfrm>
            <a:off x="382766" y="1852175"/>
            <a:ext cx="8406302" cy="532800"/>
          </a:xfrm>
        </p:spPr>
        <p:txBody>
          <a:bodyPr lIns="0" tIns="0" rIns="0" bIns="0"/>
          <a:lstStyle>
            <a:lvl1pPr marL="0" indent="0" algn="l">
              <a:lnSpc>
                <a:spcPct val="90000"/>
              </a:lnSpc>
              <a:buNone/>
              <a:defRPr sz="24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9" name="Picture 8" descr="A close up of a logo&#10;&#10;Description automatically generated">
            <a:extLst>
              <a:ext uri="{FF2B5EF4-FFF2-40B4-BE49-F238E27FC236}">
                <a16:creationId xmlns:a16="http://schemas.microsoft.com/office/drawing/2014/main" id="{2C89BC04-6416-479F-AF58-1E9563CF65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spTree>
    <p:extLst>
      <p:ext uri="{BB962C8B-B14F-4D97-AF65-F5344CB8AC3E}">
        <p14:creationId xmlns:p14="http://schemas.microsoft.com/office/powerpoint/2010/main" val="17834160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Divider - Option 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437180-96FB-744F-865F-A5F1DCF5F20E}"/>
              </a:ext>
            </a:extLst>
          </p:cNvPr>
          <p:cNvSpPr/>
          <p:nvPr userDrawn="1"/>
        </p:nvSpPr>
        <p:spPr>
          <a:xfrm>
            <a:off x="0" y="0"/>
            <a:ext cx="9144000" cy="5143500"/>
          </a:xfrm>
          <a:prstGeom prst="rect">
            <a:avLst/>
          </a:prstGeom>
          <a:solidFill>
            <a:srgbClr val="3434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8">
            <a:extLst>
              <a:ext uri="{FF2B5EF4-FFF2-40B4-BE49-F238E27FC236}">
                <a16:creationId xmlns:a16="http://schemas.microsoft.com/office/drawing/2014/main" id="{378A92A4-48B7-0340-8B92-C0F9AC1FDA6C}"/>
              </a:ext>
            </a:extLst>
          </p:cNvPr>
          <p:cNvSpPr>
            <a:spLocks noGrp="1"/>
          </p:cNvSpPr>
          <p:nvPr>
            <p:ph type="title" hasCustomPrompt="1"/>
          </p:nvPr>
        </p:nvSpPr>
        <p:spPr>
          <a:xfrm>
            <a:off x="381884" y="1212811"/>
            <a:ext cx="8407184" cy="531455"/>
          </a:xfrm>
        </p:spPr>
        <p:txBody>
          <a:bodyPr anchor="t"/>
          <a:lstStyle>
            <a:lvl1pPr algn="l">
              <a:defRPr sz="3000">
                <a:solidFill>
                  <a:schemeClr val="bg1"/>
                </a:solidFill>
              </a:defRPr>
            </a:lvl1pPr>
          </a:lstStyle>
          <a:p>
            <a:r>
              <a:rPr lang="en-US" dirty="0"/>
              <a:t>Title heading here</a:t>
            </a:r>
          </a:p>
        </p:txBody>
      </p:sp>
      <p:sp>
        <p:nvSpPr>
          <p:cNvPr id="14" name="Text Placeholder 4">
            <a:extLst>
              <a:ext uri="{FF2B5EF4-FFF2-40B4-BE49-F238E27FC236}">
                <a16:creationId xmlns:a16="http://schemas.microsoft.com/office/drawing/2014/main" id="{55933010-02AF-864A-B29C-468E3DDEEA5E}"/>
              </a:ext>
            </a:extLst>
          </p:cNvPr>
          <p:cNvSpPr>
            <a:spLocks noGrp="1"/>
          </p:cNvSpPr>
          <p:nvPr>
            <p:ph type="body" sz="quarter" idx="13" hasCustomPrompt="1"/>
          </p:nvPr>
        </p:nvSpPr>
        <p:spPr>
          <a:xfrm>
            <a:off x="382766" y="1852176"/>
            <a:ext cx="8406302" cy="531455"/>
          </a:xfrm>
        </p:spPr>
        <p:txBody>
          <a:bodyPr lIns="0" tIns="0" rIns="0" bIns="0"/>
          <a:lstStyle>
            <a:lvl1pPr marL="0" indent="0" algn="l">
              <a:lnSpc>
                <a:spcPct val="9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7" name="Picture 6">
            <a:extLst>
              <a:ext uri="{FF2B5EF4-FFF2-40B4-BE49-F238E27FC236}">
                <a16:creationId xmlns:a16="http://schemas.microsoft.com/office/drawing/2014/main" id="{A8B4EEB1-42E3-41C0-B7C0-8A0DC6F52F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2022" y="4031134"/>
            <a:ext cx="1494878" cy="517600"/>
          </a:xfrm>
          <a:prstGeom prst="rect">
            <a:avLst/>
          </a:prstGeom>
        </p:spPr>
      </p:pic>
    </p:spTree>
    <p:extLst>
      <p:ext uri="{BB962C8B-B14F-4D97-AF65-F5344CB8AC3E}">
        <p14:creationId xmlns:p14="http://schemas.microsoft.com/office/powerpoint/2010/main" val="3811738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title page with image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FD02B3-E722-FC4B-82CF-14E77373EAE0}"/>
              </a:ext>
            </a:extLst>
          </p:cNvPr>
          <p:cNvSpPr>
            <a:spLocks noGrp="1"/>
          </p:cNvSpPr>
          <p:nvPr>
            <p:ph type="pic" sz="quarter" idx="10"/>
          </p:nvPr>
        </p:nvSpPr>
        <p:spPr>
          <a:xfrm>
            <a:off x="0" y="0"/>
            <a:ext cx="4572000" cy="5143500"/>
          </a:xfrm>
        </p:spPr>
        <p:txBody>
          <a:bodyPr/>
          <a:lstStyle/>
          <a:p>
            <a:endParaRPr lang="en-US"/>
          </a:p>
        </p:txBody>
      </p:sp>
      <p:sp>
        <p:nvSpPr>
          <p:cNvPr id="12" name="Title 8">
            <a:extLst>
              <a:ext uri="{FF2B5EF4-FFF2-40B4-BE49-F238E27FC236}">
                <a16:creationId xmlns:a16="http://schemas.microsoft.com/office/drawing/2014/main" id="{8F4AB58D-36CD-6649-8724-8391DFC1EABE}"/>
              </a:ext>
            </a:extLst>
          </p:cNvPr>
          <p:cNvSpPr>
            <a:spLocks noGrp="1"/>
          </p:cNvSpPr>
          <p:nvPr>
            <p:ph type="title" hasCustomPrompt="1"/>
          </p:nvPr>
        </p:nvSpPr>
        <p:spPr>
          <a:xfrm>
            <a:off x="4571999" y="1005617"/>
            <a:ext cx="4213226" cy="912913"/>
          </a:xfrm>
        </p:spPr>
        <p:txBody>
          <a:bodyPr anchor="t"/>
          <a:lstStyle>
            <a:lvl1pPr algn="ctr">
              <a:defRPr sz="3000">
                <a:solidFill>
                  <a:srgbClr val="E64626"/>
                </a:solidFill>
              </a:defRPr>
            </a:lvl1pPr>
          </a:lstStyle>
          <a:p>
            <a:r>
              <a:rPr lang="en-US" dirty="0"/>
              <a:t>Title heading here</a:t>
            </a:r>
          </a:p>
        </p:txBody>
      </p:sp>
      <p:sp>
        <p:nvSpPr>
          <p:cNvPr id="13" name="Text Placeholder 4">
            <a:extLst>
              <a:ext uri="{FF2B5EF4-FFF2-40B4-BE49-F238E27FC236}">
                <a16:creationId xmlns:a16="http://schemas.microsoft.com/office/drawing/2014/main" id="{41394B71-D786-7C49-9C6E-F1B862C690DB}"/>
              </a:ext>
            </a:extLst>
          </p:cNvPr>
          <p:cNvSpPr>
            <a:spLocks noGrp="1"/>
          </p:cNvSpPr>
          <p:nvPr>
            <p:ph type="body" sz="quarter" idx="13" hasCustomPrompt="1"/>
          </p:nvPr>
        </p:nvSpPr>
        <p:spPr>
          <a:xfrm>
            <a:off x="4571999" y="2009968"/>
            <a:ext cx="4213226" cy="874164"/>
          </a:xfrm>
        </p:spPr>
        <p:txBody>
          <a:bodyPr/>
          <a:lstStyle>
            <a:lvl1pPr marL="0" indent="0" algn="ctr">
              <a:lnSpc>
                <a:spcPct val="90000"/>
              </a:lnSpc>
              <a:buNone/>
              <a:defRPr sz="24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6" name="Picture 5">
            <a:extLst>
              <a:ext uri="{FF2B5EF4-FFF2-40B4-BE49-F238E27FC236}">
                <a16:creationId xmlns:a16="http://schemas.microsoft.com/office/drawing/2014/main" id="{59B6A18F-DE85-124C-AECB-C9D912D355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98660" y="3133532"/>
            <a:ext cx="1848464" cy="639366"/>
          </a:xfrm>
          <a:prstGeom prst="rect">
            <a:avLst/>
          </a:prstGeom>
        </p:spPr>
      </p:pic>
    </p:spTree>
    <p:extLst>
      <p:ext uri="{BB962C8B-B14F-4D97-AF65-F5344CB8AC3E}">
        <p14:creationId xmlns:p14="http://schemas.microsoft.com/office/powerpoint/2010/main" val="41997961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theme" Target="../theme/theme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Insert title here</a:t>
            </a:r>
          </a:p>
        </p:txBody>
      </p:sp>
      <p:sp>
        <p:nvSpPr>
          <p:cNvPr id="1027" name="Text Placeholder 2"/>
          <p:cNvSpPr>
            <a:spLocks noGrp="1"/>
          </p:cNvSpPr>
          <p:nvPr>
            <p:ph type="body" idx="1"/>
          </p:nvPr>
        </p:nvSpPr>
        <p:spPr bwMode="auto">
          <a:xfrm>
            <a:off x="358775" y="1040583"/>
            <a:ext cx="4589253" cy="2871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Sub-heading bold 24pt</a:t>
            </a:r>
          </a:p>
        </p:txBody>
      </p:sp>
      <p:sp>
        <p:nvSpPr>
          <p:cNvPr id="11" name="Date Placeholder 3"/>
          <p:cNvSpPr txBox="1">
            <a:spLocks/>
          </p:cNvSpPr>
          <p:nvPr userDrawn="1"/>
        </p:nvSpPr>
        <p:spPr>
          <a:xfrm>
            <a:off x="381000" y="4767263"/>
            <a:ext cx="2133600" cy="274637"/>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dirty="0">
                <a:latin typeface="Arial" panose="020B0604020202020204" pitchFamily="34" charset="0"/>
                <a:cs typeface="Arial" panose="020B0604020202020204" pitchFamily="34" charset="0"/>
              </a:rPr>
              <a:t>The </a:t>
            </a:r>
            <a:r>
              <a:rPr lang="en-AU" dirty="0">
                <a:latin typeface="Arial" panose="020B0604020202020204" pitchFamily="34" charset="0"/>
                <a:cs typeface="Arial" panose="020B0604020202020204" pitchFamily="34" charset="0"/>
              </a:rPr>
              <a:t>University of Sydney</a:t>
            </a:r>
            <a:endParaRPr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7" r:id="rId1"/>
    <p:sldLayoutId id="2147483751" r:id="rId2"/>
    <p:sldLayoutId id="2147483753" r:id="rId3"/>
    <p:sldLayoutId id="2147483752" r:id="rId4"/>
    <p:sldLayoutId id="2147483754" r:id="rId5"/>
    <p:sldLayoutId id="2147483824" r:id="rId6"/>
    <p:sldLayoutId id="2147483825" r:id="rId7"/>
    <p:sldLayoutId id="2147483826" r:id="rId8"/>
    <p:sldLayoutId id="2147483755" r:id="rId9"/>
    <p:sldLayoutId id="2147483836" r:id="rId10"/>
    <p:sldLayoutId id="2147483828" r:id="rId11"/>
    <p:sldLayoutId id="2147483829" r:id="rId12"/>
    <p:sldLayoutId id="2147483837" r:id="rId13"/>
    <p:sldLayoutId id="2147483838" r:id="rId14"/>
    <p:sldLayoutId id="2147483839" r:id="rId15"/>
    <p:sldLayoutId id="2147483840" r:id="rId16"/>
    <p:sldLayoutId id="2147483841" r:id="rId17"/>
    <p:sldLayoutId id="2147483842" r:id="rId18"/>
    <p:sldLayoutId id="2147483843" r:id="rId19"/>
    <p:sldLayoutId id="2147483772" r:id="rId20"/>
    <p:sldLayoutId id="2147483844" r:id="rId21"/>
    <p:sldLayoutId id="2147483738" r:id="rId22"/>
    <p:sldLayoutId id="2147483758" r:id="rId23"/>
    <p:sldLayoutId id="2147483756" r:id="rId24"/>
    <p:sldLayoutId id="2147483765" r:id="rId25"/>
    <p:sldLayoutId id="2147483766" r:id="rId26"/>
    <p:sldLayoutId id="2147483761" r:id="rId27"/>
    <p:sldLayoutId id="2147483739" r:id="rId28"/>
    <p:sldLayoutId id="2147483740" r:id="rId29"/>
    <p:sldLayoutId id="2147483767" r:id="rId30"/>
    <p:sldLayoutId id="2147483741" r:id="rId31"/>
    <p:sldLayoutId id="2147483815" r:id="rId32"/>
    <p:sldLayoutId id="2147483743" r:id="rId33"/>
    <p:sldLayoutId id="2147483760" r:id="rId34"/>
    <p:sldLayoutId id="2147483768" r:id="rId35"/>
    <p:sldLayoutId id="2147483744" r:id="rId36"/>
    <p:sldLayoutId id="2147483769" r:id="rId37"/>
    <p:sldLayoutId id="2147483770" r:id="rId38"/>
    <p:sldLayoutId id="2147483776" r:id="rId39"/>
    <p:sldLayoutId id="2147483746" r:id="rId40"/>
    <p:sldLayoutId id="2147483729" r:id="rId41"/>
    <p:sldLayoutId id="2147483730" r:id="rId42"/>
    <p:sldLayoutId id="2147483747" r:id="rId43"/>
    <p:sldLayoutId id="2147483774" r:id="rId44"/>
    <p:sldLayoutId id="2147483775" r:id="rId45"/>
    <p:sldLayoutId id="2147483773" r:id="rId46"/>
    <p:sldLayoutId id="2147483736" r:id="rId47"/>
    <p:sldLayoutId id="2147483748" r:id="rId48"/>
    <p:sldLayoutId id="2147483749" r:id="rId49"/>
    <p:sldLayoutId id="2147483757" r:id="rId50"/>
    <p:sldLayoutId id="2147483846" r:id="rId51"/>
  </p:sldLayoutIdLst>
  <p:txStyles>
    <p:titleStyle>
      <a:lvl1pPr algn="l" defTabSz="457200" rtl="0" eaLnBrk="1" fontAlgn="base" hangingPunct="1">
        <a:spcBef>
          <a:spcPct val="0"/>
        </a:spcBef>
        <a:spcAft>
          <a:spcPct val="0"/>
        </a:spcAft>
        <a:defRPr sz="3000" b="1" kern="1200">
          <a:solidFill>
            <a:srgbClr val="E64626"/>
          </a:solidFill>
          <a:latin typeface="Arial" panose="020B0604020202020204" pitchFamily="34" charset="0"/>
          <a:ea typeface="ＭＳ Ｐゴシック" charset="0"/>
          <a:cs typeface="Arial" panose="020B0604020202020204" pitchFamily="34" charset="0"/>
        </a:defRPr>
      </a:lvl1pPr>
      <a:lvl2pPr algn="l" defTabSz="457200" rtl="0" eaLnBrk="1" fontAlgn="base" hangingPunct="1">
        <a:spcBef>
          <a:spcPct val="0"/>
        </a:spcBef>
        <a:spcAft>
          <a:spcPct val="0"/>
        </a:spcAft>
        <a:defRPr sz="2400" b="1">
          <a:solidFill>
            <a:schemeClr val="accent1"/>
          </a:solidFill>
          <a:latin typeface="Tw Cen MT" charset="0"/>
          <a:ea typeface="ＭＳ Ｐゴシック" charset="0"/>
        </a:defRPr>
      </a:lvl2pPr>
      <a:lvl3pPr algn="l" defTabSz="457200" rtl="0" eaLnBrk="1" fontAlgn="base" hangingPunct="1">
        <a:spcBef>
          <a:spcPct val="0"/>
        </a:spcBef>
        <a:spcAft>
          <a:spcPct val="0"/>
        </a:spcAft>
        <a:defRPr sz="2400" b="1">
          <a:solidFill>
            <a:schemeClr val="accent1"/>
          </a:solidFill>
          <a:latin typeface="Tw Cen MT" charset="0"/>
          <a:ea typeface="ＭＳ Ｐゴシック" charset="0"/>
        </a:defRPr>
      </a:lvl3pPr>
      <a:lvl4pPr algn="l" defTabSz="457200" rtl="0" eaLnBrk="1" fontAlgn="base" hangingPunct="1">
        <a:spcBef>
          <a:spcPct val="0"/>
        </a:spcBef>
        <a:spcAft>
          <a:spcPct val="0"/>
        </a:spcAft>
        <a:defRPr sz="2400" b="1">
          <a:solidFill>
            <a:schemeClr val="accent1"/>
          </a:solidFill>
          <a:latin typeface="Tw Cen MT" charset="0"/>
          <a:ea typeface="ＭＳ Ｐゴシック" charset="0"/>
        </a:defRPr>
      </a:lvl4pPr>
      <a:lvl5pPr algn="l" defTabSz="457200" rtl="0" eaLnBrk="1" fontAlgn="base" hangingPunct="1">
        <a:spcBef>
          <a:spcPct val="0"/>
        </a:spcBef>
        <a:spcAft>
          <a:spcPct val="0"/>
        </a:spcAft>
        <a:defRPr sz="2400" b="1">
          <a:solidFill>
            <a:schemeClr val="accent1"/>
          </a:solidFill>
          <a:latin typeface="Tw Cen MT" charset="0"/>
          <a:ea typeface="ＭＳ Ｐゴシック" charset="0"/>
        </a:defRPr>
      </a:lvl5pPr>
      <a:lvl6pPr marL="457200" algn="l" defTabSz="457200" rtl="0" eaLnBrk="1" fontAlgn="base" hangingPunct="1">
        <a:spcBef>
          <a:spcPct val="0"/>
        </a:spcBef>
        <a:spcAft>
          <a:spcPct val="0"/>
        </a:spcAft>
        <a:defRPr sz="2400" b="1">
          <a:solidFill>
            <a:schemeClr val="accent1"/>
          </a:solidFill>
          <a:latin typeface="Tw Cen MT" charset="0"/>
          <a:ea typeface="ＭＳ Ｐゴシック" charset="0"/>
        </a:defRPr>
      </a:lvl6pPr>
      <a:lvl7pPr marL="914400" algn="l" defTabSz="457200" rtl="0" eaLnBrk="1" fontAlgn="base" hangingPunct="1">
        <a:spcBef>
          <a:spcPct val="0"/>
        </a:spcBef>
        <a:spcAft>
          <a:spcPct val="0"/>
        </a:spcAft>
        <a:defRPr sz="2400" b="1">
          <a:solidFill>
            <a:schemeClr val="accent1"/>
          </a:solidFill>
          <a:latin typeface="Tw Cen MT" charset="0"/>
          <a:ea typeface="ＭＳ Ｐゴシック" charset="0"/>
        </a:defRPr>
      </a:lvl7pPr>
      <a:lvl8pPr marL="1371600" algn="l" defTabSz="457200" rtl="0" eaLnBrk="1" fontAlgn="base" hangingPunct="1">
        <a:spcBef>
          <a:spcPct val="0"/>
        </a:spcBef>
        <a:spcAft>
          <a:spcPct val="0"/>
        </a:spcAft>
        <a:defRPr sz="2400" b="1">
          <a:solidFill>
            <a:schemeClr val="accent1"/>
          </a:solidFill>
          <a:latin typeface="Tw Cen MT" charset="0"/>
          <a:ea typeface="ＭＳ Ｐゴシック" charset="0"/>
        </a:defRPr>
      </a:lvl8pPr>
      <a:lvl9pPr marL="1828800" algn="l" defTabSz="457200" rtl="0" eaLnBrk="1" fontAlgn="base" hangingPunct="1">
        <a:spcBef>
          <a:spcPct val="0"/>
        </a:spcBef>
        <a:spcAft>
          <a:spcPct val="0"/>
        </a:spcAft>
        <a:defRPr sz="2400" b="1">
          <a:solidFill>
            <a:schemeClr val="accent1"/>
          </a:solidFill>
          <a:latin typeface="Tw Cen MT" charset="0"/>
          <a:ea typeface="ＭＳ Ｐゴシック" charset="0"/>
        </a:defRPr>
      </a:lvl9pPr>
    </p:titleStyle>
    <p:bodyStyle>
      <a:lvl1pPr marL="0" indent="0" algn="l" defTabSz="457200" rtl="0" eaLnBrk="1" fontAlgn="base" hangingPunct="1">
        <a:spcBef>
          <a:spcPct val="20000"/>
        </a:spcBef>
        <a:spcAft>
          <a:spcPct val="0"/>
        </a:spcAft>
        <a:buFont typeface="Lucida Grande" charset="0"/>
        <a:buNone/>
        <a:defRPr sz="2400" b="1" kern="12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Tw Cen MT"/>
          <a:ea typeface="ＭＳ Ｐゴシック" charset="0"/>
          <a:cs typeface="Tw Cen MT"/>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Tw Cen MT"/>
          <a:ea typeface="ＭＳ Ｐゴシック" charset="0"/>
          <a:cs typeface="Tw Cen MT"/>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Tw Cen MT"/>
          <a:ea typeface="ＭＳ Ｐゴシック" charset="0"/>
          <a:cs typeface="Tw Cen M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Tw Cen MT"/>
          <a:ea typeface="ＭＳ Ｐゴシック" charset="0"/>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7" userDrawn="1">
          <p15:clr>
            <a:srgbClr val="F26B43"/>
          </p15:clr>
        </p15:guide>
        <p15:guide id="2" pos="226" userDrawn="1">
          <p15:clr>
            <a:srgbClr val="F26B43"/>
          </p15:clr>
        </p15:guide>
        <p15:guide id="3" pos="5534" userDrawn="1">
          <p15:clr>
            <a:srgbClr val="F26B43"/>
          </p15:clr>
        </p15:guide>
        <p15:guide id="4" orient="horz" pos="300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5"/>
          <p:cNvSpPr txBox="1">
            <a:spLocks/>
          </p:cNvSpPr>
          <p:nvPr/>
        </p:nvSpPr>
        <p:spPr>
          <a:xfrm>
            <a:off x="6629400" y="4767263"/>
            <a:ext cx="2133600" cy="273844"/>
          </a:xfrm>
          <a:prstGeom prst="rect">
            <a:avLst/>
          </a:prstGeom>
        </p:spPr>
        <p:txBody>
          <a:bodyPr anchor="ctr"/>
          <a:lstStyle>
            <a:defPPr>
              <a:defRPr lang="en-US"/>
            </a:defPPr>
            <a:lvl1pPr marL="0" algn="r" defTabSz="457200" rtl="0" eaLnBrk="1" latinLnBrk="0" hangingPunct="1">
              <a:defRPr sz="900" kern="120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675" dirty="0"/>
              <a:t>Page </a:t>
            </a:r>
            <a:fld id="{3B11C02F-2186-5E4E-90C0-5210A150EF90}" type="slidenum">
              <a:rPr lang="en-US" sz="675" smtClean="0"/>
              <a:pPr fontAlgn="auto">
                <a:spcBef>
                  <a:spcPts val="0"/>
                </a:spcBef>
                <a:spcAft>
                  <a:spcPts val="0"/>
                </a:spcAft>
                <a:defRPr/>
              </a:pPr>
              <a:t>‹#›</a:t>
            </a:fld>
            <a:endParaRPr lang="en-US" sz="675" dirty="0"/>
          </a:p>
        </p:txBody>
      </p:sp>
      <p:sp>
        <p:nvSpPr>
          <p:cNvPr id="6" name="Date Placeholder 3">
            <a:extLst>
              <a:ext uri="{FF2B5EF4-FFF2-40B4-BE49-F238E27FC236}">
                <a16:creationId xmlns:a16="http://schemas.microsoft.com/office/drawing/2014/main" id="{B454F75B-D7A2-4B14-8535-B803517C2A15}"/>
              </a:ext>
            </a:extLst>
          </p:cNvPr>
          <p:cNvSpPr txBox="1">
            <a:spLocks/>
          </p:cNvSpPr>
          <p:nvPr userDrawn="1"/>
        </p:nvSpPr>
        <p:spPr>
          <a:xfrm>
            <a:off x="381000" y="4767263"/>
            <a:ext cx="2133600" cy="274637"/>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dirty="0">
                <a:latin typeface="Arial" panose="020B0604020202020204" pitchFamily="34" charset="0"/>
                <a:cs typeface="Arial" panose="020B0604020202020204" pitchFamily="34" charset="0"/>
              </a:rPr>
              <a:t>The </a:t>
            </a:r>
            <a:r>
              <a:rPr lang="en-AU" dirty="0">
                <a:latin typeface="Arial" panose="020B0604020202020204" pitchFamily="34" charset="0"/>
                <a:cs typeface="Arial" panose="020B0604020202020204" pitchFamily="34" charset="0"/>
              </a:rPr>
              <a:t>University of Sydney</a:t>
            </a:r>
            <a:endParaRPr dirty="0">
              <a:latin typeface="Arial" panose="020B0604020202020204" pitchFamily="34" charset="0"/>
              <a:cs typeface="Arial" panose="020B0604020202020204" pitchFamily="34" charset="0"/>
            </a:endParaRPr>
          </a:p>
        </p:txBody>
      </p:sp>
      <p:sp>
        <p:nvSpPr>
          <p:cNvPr id="7" name="Title Placeholder 1">
            <a:extLst>
              <a:ext uri="{FF2B5EF4-FFF2-40B4-BE49-F238E27FC236}">
                <a16:creationId xmlns:a16="http://schemas.microsoft.com/office/drawing/2014/main" id="{BE9EF11D-F5BE-ED40-AB5F-104A2C9A67EF}"/>
              </a:ext>
            </a:extLst>
          </p:cNvPr>
          <p:cNvSpPr>
            <a:spLocks noGrp="1"/>
          </p:cNvSpPr>
          <p:nvPr>
            <p:ph type="title"/>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Insert title here</a:t>
            </a:r>
          </a:p>
        </p:txBody>
      </p:sp>
      <p:sp>
        <p:nvSpPr>
          <p:cNvPr id="8" name="Text Placeholder 2">
            <a:extLst>
              <a:ext uri="{FF2B5EF4-FFF2-40B4-BE49-F238E27FC236}">
                <a16:creationId xmlns:a16="http://schemas.microsoft.com/office/drawing/2014/main" id="{31D8007C-8639-1A4A-A2BB-5F88DD41E22F}"/>
              </a:ext>
            </a:extLst>
          </p:cNvPr>
          <p:cNvSpPr>
            <a:spLocks noGrp="1"/>
          </p:cNvSpPr>
          <p:nvPr>
            <p:ph type="body" idx="1"/>
          </p:nvPr>
        </p:nvSpPr>
        <p:spPr bwMode="auto">
          <a:xfrm>
            <a:off x="358775" y="1040583"/>
            <a:ext cx="4589253" cy="3664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Sub-heading Bold… 20pt</a:t>
            </a:r>
          </a:p>
          <a:p>
            <a:pPr lvl="0"/>
            <a:r>
              <a:rPr lang="en-US" dirty="0"/>
              <a:t>Add body copy </a:t>
            </a:r>
          </a:p>
        </p:txBody>
      </p:sp>
    </p:spTree>
    <p:extLst>
      <p:ext uri="{BB962C8B-B14F-4D97-AF65-F5344CB8AC3E}">
        <p14:creationId xmlns:p14="http://schemas.microsoft.com/office/powerpoint/2010/main" val="222860988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816" r:id="rId4"/>
    <p:sldLayoutId id="2147483817" r:id="rId5"/>
    <p:sldLayoutId id="2147483818" r:id="rId6"/>
    <p:sldLayoutId id="2147483819" r:id="rId7"/>
    <p:sldLayoutId id="2147483820" r:id="rId8"/>
    <p:sldLayoutId id="2147483821" r:id="rId9"/>
    <p:sldLayoutId id="2147483794" r:id="rId10"/>
    <p:sldLayoutId id="2147483845" r:id="rId11"/>
    <p:sldLayoutId id="2147483795" r:id="rId12"/>
    <p:sldLayoutId id="2147483796" r:id="rId13"/>
    <p:sldLayoutId id="2147483798" r:id="rId14"/>
    <p:sldLayoutId id="2147483799" r:id="rId15"/>
    <p:sldLayoutId id="2147483800" r:id="rId16"/>
    <p:sldLayoutId id="2147483801" r:id="rId17"/>
    <p:sldLayoutId id="2147483822" r:id="rId18"/>
    <p:sldLayoutId id="2147483797" r:id="rId19"/>
    <p:sldLayoutId id="2147483814" r:id="rId20"/>
    <p:sldLayoutId id="2147483802" r:id="rId21"/>
    <p:sldLayoutId id="2147483803" r:id="rId22"/>
    <p:sldLayoutId id="2147483804" r:id="rId23"/>
    <p:sldLayoutId id="2147483805" r:id="rId24"/>
    <p:sldLayoutId id="2147483806" r:id="rId25"/>
    <p:sldLayoutId id="2147483807" r:id="rId26"/>
    <p:sldLayoutId id="2147483808" r:id="rId27"/>
    <p:sldLayoutId id="2147483810" r:id="rId28"/>
    <p:sldLayoutId id="2147483811" r:id="rId29"/>
    <p:sldLayoutId id="2147483812" r:id="rId30"/>
    <p:sldLayoutId id="2147483813" r:id="rId31"/>
  </p:sldLayoutIdLst>
  <p:txStyles>
    <p:titleStyle>
      <a:lvl1pPr algn="l" defTabSz="342900" rtl="0" eaLnBrk="1" fontAlgn="base" hangingPunct="1">
        <a:spcBef>
          <a:spcPct val="0"/>
        </a:spcBef>
        <a:spcAft>
          <a:spcPct val="0"/>
        </a:spcAft>
        <a:defRPr sz="3000" b="1" kern="1200">
          <a:solidFill>
            <a:schemeClr val="accent1"/>
          </a:solidFill>
          <a:latin typeface="Tw Cen MT"/>
          <a:ea typeface="ＭＳ Ｐゴシック" charset="0"/>
          <a:cs typeface="Tw Cen MT"/>
        </a:defRPr>
      </a:lvl1pPr>
      <a:lvl2pPr algn="l" defTabSz="342900" rtl="0" eaLnBrk="1" fontAlgn="base" hangingPunct="1">
        <a:spcBef>
          <a:spcPct val="0"/>
        </a:spcBef>
        <a:spcAft>
          <a:spcPct val="0"/>
        </a:spcAft>
        <a:defRPr sz="1800" b="1">
          <a:solidFill>
            <a:schemeClr val="accent1"/>
          </a:solidFill>
          <a:latin typeface="Tw Cen MT" charset="0"/>
          <a:ea typeface="ＭＳ Ｐゴシック" charset="0"/>
        </a:defRPr>
      </a:lvl2pPr>
      <a:lvl3pPr algn="l" defTabSz="342900" rtl="0" eaLnBrk="1" fontAlgn="base" hangingPunct="1">
        <a:spcBef>
          <a:spcPct val="0"/>
        </a:spcBef>
        <a:spcAft>
          <a:spcPct val="0"/>
        </a:spcAft>
        <a:defRPr sz="1800" b="1">
          <a:solidFill>
            <a:schemeClr val="accent1"/>
          </a:solidFill>
          <a:latin typeface="Tw Cen MT" charset="0"/>
          <a:ea typeface="ＭＳ Ｐゴシック" charset="0"/>
        </a:defRPr>
      </a:lvl3pPr>
      <a:lvl4pPr algn="l" defTabSz="342900" rtl="0" eaLnBrk="1" fontAlgn="base" hangingPunct="1">
        <a:spcBef>
          <a:spcPct val="0"/>
        </a:spcBef>
        <a:spcAft>
          <a:spcPct val="0"/>
        </a:spcAft>
        <a:defRPr sz="1800" b="1">
          <a:solidFill>
            <a:schemeClr val="accent1"/>
          </a:solidFill>
          <a:latin typeface="Tw Cen MT" charset="0"/>
          <a:ea typeface="ＭＳ Ｐゴシック" charset="0"/>
        </a:defRPr>
      </a:lvl4pPr>
      <a:lvl5pPr algn="l" defTabSz="342900" rtl="0" eaLnBrk="1" fontAlgn="base" hangingPunct="1">
        <a:spcBef>
          <a:spcPct val="0"/>
        </a:spcBef>
        <a:spcAft>
          <a:spcPct val="0"/>
        </a:spcAft>
        <a:defRPr sz="1800" b="1">
          <a:solidFill>
            <a:schemeClr val="accent1"/>
          </a:solidFill>
          <a:latin typeface="Tw Cen MT" charset="0"/>
          <a:ea typeface="ＭＳ Ｐゴシック" charset="0"/>
        </a:defRPr>
      </a:lvl5pPr>
      <a:lvl6pPr marL="342900" algn="l" defTabSz="342900" rtl="0" eaLnBrk="1" fontAlgn="base" hangingPunct="1">
        <a:spcBef>
          <a:spcPct val="0"/>
        </a:spcBef>
        <a:spcAft>
          <a:spcPct val="0"/>
        </a:spcAft>
        <a:defRPr sz="1800" b="1">
          <a:solidFill>
            <a:schemeClr val="accent1"/>
          </a:solidFill>
          <a:latin typeface="Tw Cen MT" charset="0"/>
          <a:ea typeface="ＭＳ Ｐゴシック" charset="0"/>
        </a:defRPr>
      </a:lvl6pPr>
      <a:lvl7pPr marL="685800" algn="l" defTabSz="342900" rtl="0" eaLnBrk="1" fontAlgn="base" hangingPunct="1">
        <a:spcBef>
          <a:spcPct val="0"/>
        </a:spcBef>
        <a:spcAft>
          <a:spcPct val="0"/>
        </a:spcAft>
        <a:defRPr sz="1800" b="1">
          <a:solidFill>
            <a:schemeClr val="accent1"/>
          </a:solidFill>
          <a:latin typeface="Tw Cen MT" charset="0"/>
          <a:ea typeface="ＭＳ Ｐゴシック" charset="0"/>
        </a:defRPr>
      </a:lvl7pPr>
      <a:lvl8pPr marL="1028700" algn="l" defTabSz="342900" rtl="0" eaLnBrk="1" fontAlgn="base" hangingPunct="1">
        <a:spcBef>
          <a:spcPct val="0"/>
        </a:spcBef>
        <a:spcAft>
          <a:spcPct val="0"/>
        </a:spcAft>
        <a:defRPr sz="1800" b="1">
          <a:solidFill>
            <a:schemeClr val="accent1"/>
          </a:solidFill>
          <a:latin typeface="Tw Cen MT" charset="0"/>
          <a:ea typeface="ＭＳ Ｐゴシック" charset="0"/>
        </a:defRPr>
      </a:lvl8pPr>
      <a:lvl9pPr marL="1371600" algn="l" defTabSz="342900" rtl="0" eaLnBrk="1" fontAlgn="base" hangingPunct="1">
        <a:spcBef>
          <a:spcPct val="0"/>
        </a:spcBef>
        <a:spcAft>
          <a:spcPct val="0"/>
        </a:spcAft>
        <a:defRPr sz="1800" b="1">
          <a:solidFill>
            <a:schemeClr val="accent1"/>
          </a:solidFill>
          <a:latin typeface="Tw Cen MT" charset="0"/>
          <a:ea typeface="ＭＳ Ｐゴシック" charset="0"/>
        </a:defRPr>
      </a:lvl9pPr>
    </p:titleStyle>
    <p:body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51.xml"/><Relationship Id="rId4" Type="http://schemas.openxmlformats.org/officeDocument/2006/relationships/image" Target="../media/image40.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78.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8.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78.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0F48C-4009-4CB7-A4EA-375AFFD497EF}"/>
              </a:ext>
            </a:extLst>
          </p:cNvPr>
          <p:cNvSpPr>
            <a:spLocks noGrp="1"/>
          </p:cNvSpPr>
          <p:nvPr>
            <p:ph type="title"/>
          </p:nvPr>
        </p:nvSpPr>
        <p:spPr>
          <a:xfrm>
            <a:off x="272172" y="259948"/>
            <a:ext cx="4201527" cy="2780594"/>
          </a:xfrm>
        </p:spPr>
        <p:txBody>
          <a:bodyPr/>
          <a:lstStyle/>
          <a:p>
            <a:r>
              <a:rPr lang="en-US" b="0" dirty="0">
                <a:latin typeface="Calibri" panose="020F0502020204030204" pitchFamily="34" charset="0"/>
                <a:cs typeface="Calibri" panose="020F0502020204030204" pitchFamily="34" charset="0"/>
              </a:rPr>
              <a:t>Exploring updating </a:t>
            </a:r>
            <a:r>
              <a:rPr lang="en-US" b="0" dirty="0" err="1">
                <a:latin typeface="Calibri" panose="020F0502020204030204" pitchFamily="34" charset="0"/>
                <a:cs typeface="Calibri" panose="020F0502020204030204" pitchFamily="34" charset="0"/>
              </a:rPr>
              <a:t>behaviours</a:t>
            </a:r>
            <a:r>
              <a:rPr lang="en-US" b="0" dirty="0">
                <a:latin typeface="Calibri" panose="020F0502020204030204" pitchFamily="34" charset="0"/>
                <a:cs typeface="Calibri" panose="020F0502020204030204" pitchFamily="34" charset="0"/>
              </a:rPr>
              <a:t> of trial sponsors for trials registered in the Australian New Zealand Clinical Trials Registry</a:t>
            </a:r>
            <a:endParaRPr lang="en-AU" dirty="0"/>
          </a:p>
        </p:txBody>
      </p:sp>
      <p:sp>
        <p:nvSpPr>
          <p:cNvPr id="3" name="Text Placeholder 2">
            <a:extLst>
              <a:ext uri="{FF2B5EF4-FFF2-40B4-BE49-F238E27FC236}">
                <a16:creationId xmlns:a16="http://schemas.microsoft.com/office/drawing/2014/main" id="{89230ADC-57F0-4956-AFFE-54B4777E1BD5}"/>
              </a:ext>
            </a:extLst>
          </p:cNvPr>
          <p:cNvSpPr>
            <a:spLocks noGrp="1"/>
          </p:cNvSpPr>
          <p:nvPr>
            <p:ph type="body" sz="quarter" idx="4294967295"/>
          </p:nvPr>
        </p:nvSpPr>
        <p:spPr>
          <a:xfrm>
            <a:off x="272172" y="3216727"/>
            <a:ext cx="4227258" cy="857145"/>
          </a:xfrm>
        </p:spPr>
        <p:txBody>
          <a:bodyPr/>
          <a:lstStyle/>
          <a:p>
            <a:pPr marL="0" indent="0">
              <a:buNone/>
            </a:pPr>
            <a:r>
              <a:rPr lang="en-US" sz="2000" b="0" u="sng" dirty="0">
                <a:latin typeface="Calibri" panose="020F0502020204030204" pitchFamily="34" charset="0"/>
                <a:cs typeface="Calibri" panose="020F0502020204030204" pitchFamily="34" charset="0"/>
              </a:rPr>
              <a:t>Angie Barba</a:t>
            </a:r>
            <a:r>
              <a:rPr lang="en-US" sz="2000" b="0" dirty="0">
                <a:latin typeface="Calibri" panose="020F0502020204030204" pitchFamily="34" charset="0"/>
                <a:cs typeface="Calibri" panose="020F0502020204030204" pitchFamily="34" charset="0"/>
              </a:rPr>
              <a:t>, Peta Skeers, Ava Grace Tan-Koay, Sherrie Liu, Melina Willson</a:t>
            </a:r>
            <a:endParaRPr lang="en-AU" dirty="0"/>
          </a:p>
        </p:txBody>
      </p:sp>
      <p:sp>
        <p:nvSpPr>
          <p:cNvPr id="4" name="Rectangle 3">
            <a:extLst>
              <a:ext uri="{FF2B5EF4-FFF2-40B4-BE49-F238E27FC236}">
                <a16:creationId xmlns:a16="http://schemas.microsoft.com/office/drawing/2014/main" id="{15A6ABF0-088C-4300-A154-0E6FE1003FD7}"/>
              </a:ext>
            </a:extLst>
          </p:cNvPr>
          <p:cNvSpPr/>
          <p:nvPr/>
        </p:nvSpPr>
        <p:spPr>
          <a:xfrm>
            <a:off x="4670302" y="132132"/>
            <a:ext cx="4215740" cy="233943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AU" dirty="0">
              <a:solidFill>
                <a:prstClr val="white"/>
              </a:solidFill>
            </a:endParaRPr>
          </a:p>
        </p:txBody>
      </p:sp>
      <p:pic>
        <p:nvPicPr>
          <p:cNvPr id="5" name="Picture 2" descr="http://www.anzctr.org.au/images/logo-big.png">
            <a:extLst>
              <a:ext uri="{FF2B5EF4-FFF2-40B4-BE49-F238E27FC236}">
                <a16:creationId xmlns:a16="http://schemas.microsoft.com/office/drawing/2014/main" id="{1E253288-CC0C-431B-976B-930210371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122" y="841072"/>
            <a:ext cx="3848100" cy="8382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CCB538B-942D-42CB-A06A-983E02DAFB43}"/>
              </a:ext>
            </a:extLst>
          </p:cNvPr>
          <p:cNvSpPr/>
          <p:nvPr/>
        </p:nvSpPr>
        <p:spPr>
          <a:xfrm>
            <a:off x="4670302" y="2571750"/>
            <a:ext cx="4215740" cy="233943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AU" dirty="0">
              <a:solidFill>
                <a:prstClr val="white"/>
              </a:solidFill>
            </a:endParaRPr>
          </a:p>
        </p:txBody>
      </p:sp>
      <p:pic>
        <p:nvPicPr>
          <p:cNvPr id="7" name="Picture 4" descr="http://sydney.edu.au/cancer-research/images/content/SCC2014/CTC_logo_block.png">
            <a:extLst>
              <a:ext uri="{FF2B5EF4-FFF2-40B4-BE49-F238E27FC236}">
                <a16:creationId xmlns:a16="http://schemas.microsoft.com/office/drawing/2014/main" id="{F6AD4978-BD31-4A8B-97AF-5CF71E5AC8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693" y="2681554"/>
            <a:ext cx="2060616" cy="2119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82047"/>
      </p:ext>
    </p:extLst>
  </p:cSld>
  <p:clrMapOvr>
    <a:masterClrMapping/>
  </p:clrMapOvr>
  <mc:AlternateContent xmlns:mc="http://schemas.openxmlformats.org/markup-compatibility/2006" xmlns:p14="http://schemas.microsoft.com/office/powerpoint/2010/main">
    <mc:Choice Requires="p14">
      <p:transition spd="slow" p14:dur="2000" advTm="23016"/>
    </mc:Choice>
    <mc:Fallback xmlns="">
      <p:transition spd="slow" advTm="2301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AF44-F909-4580-862E-7EB331AAAEC3}"/>
              </a:ext>
            </a:extLst>
          </p:cNvPr>
          <p:cNvSpPr>
            <a:spLocks noGrp="1"/>
          </p:cNvSpPr>
          <p:nvPr>
            <p:ph type="title"/>
          </p:nvPr>
        </p:nvSpPr>
        <p:spPr>
          <a:xfrm>
            <a:off x="358774" y="190935"/>
            <a:ext cx="8426450" cy="485387"/>
          </a:xfrm>
        </p:spPr>
        <p:txBody>
          <a:bodyPr/>
          <a:lstStyle/>
          <a:p>
            <a:r>
              <a:rPr lang="en-AU" dirty="0"/>
              <a:t>What is updated?</a:t>
            </a:r>
          </a:p>
        </p:txBody>
      </p:sp>
      <p:sp>
        <p:nvSpPr>
          <p:cNvPr id="3" name="Content Placeholder 2">
            <a:extLst>
              <a:ext uri="{FF2B5EF4-FFF2-40B4-BE49-F238E27FC236}">
                <a16:creationId xmlns:a16="http://schemas.microsoft.com/office/drawing/2014/main" id="{A67A22E3-F41C-3D79-CF2D-8E7EB158010D}"/>
              </a:ext>
            </a:extLst>
          </p:cNvPr>
          <p:cNvSpPr txBox="1">
            <a:spLocks/>
          </p:cNvSpPr>
          <p:nvPr/>
        </p:nvSpPr>
        <p:spPr>
          <a:xfrm>
            <a:off x="457199" y="1032380"/>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pPr>
            <a:endParaRPr lang="en-US" b="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5BC075C6-A29C-C1BC-8FDE-84263BBFB3A7}"/>
              </a:ext>
            </a:extLst>
          </p:cNvPr>
          <p:cNvGraphicFramePr>
            <a:graphicFrameLocks/>
          </p:cNvGraphicFramePr>
          <p:nvPr/>
        </p:nvGraphicFramePr>
        <p:xfrm>
          <a:off x="358776" y="820212"/>
          <a:ext cx="8328025" cy="3671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5692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AF44-F909-4580-862E-7EB331AAAEC3}"/>
              </a:ext>
            </a:extLst>
          </p:cNvPr>
          <p:cNvSpPr>
            <a:spLocks noGrp="1"/>
          </p:cNvSpPr>
          <p:nvPr>
            <p:ph type="title"/>
          </p:nvPr>
        </p:nvSpPr>
        <p:spPr>
          <a:xfrm>
            <a:off x="358774" y="190935"/>
            <a:ext cx="8426450" cy="485387"/>
          </a:xfrm>
        </p:spPr>
        <p:txBody>
          <a:bodyPr/>
          <a:lstStyle/>
          <a:p>
            <a:r>
              <a:rPr lang="en-AU" dirty="0"/>
              <a:t>What is updated?</a:t>
            </a:r>
          </a:p>
        </p:txBody>
      </p:sp>
      <p:sp>
        <p:nvSpPr>
          <p:cNvPr id="3" name="Content Placeholder 2">
            <a:extLst>
              <a:ext uri="{FF2B5EF4-FFF2-40B4-BE49-F238E27FC236}">
                <a16:creationId xmlns:a16="http://schemas.microsoft.com/office/drawing/2014/main" id="{A67A22E3-F41C-3D79-CF2D-8E7EB158010D}"/>
              </a:ext>
            </a:extLst>
          </p:cNvPr>
          <p:cNvSpPr txBox="1">
            <a:spLocks/>
          </p:cNvSpPr>
          <p:nvPr/>
        </p:nvSpPr>
        <p:spPr>
          <a:xfrm>
            <a:off x="457199" y="1032380"/>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pPr>
            <a:endParaRPr lang="en-US" b="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5BC075C6-A29C-C1BC-8FDE-84263BBFB3A7}"/>
              </a:ext>
            </a:extLst>
          </p:cNvPr>
          <p:cNvGraphicFramePr>
            <a:graphicFrameLocks/>
          </p:cNvGraphicFramePr>
          <p:nvPr/>
        </p:nvGraphicFramePr>
        <p:xfrm>
          <a:off x="358776" y="820212"/>
          <a:ext cx="8328025" cy="3671888"/>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a:extLst>
              <a:ext uri="{FF2B5EF4-FFF2-40B4-BE49-F238E27FC236}">
                <a16:creationId xmlns:a16="http://schemas.microsoft.com/office/drawing/2014/main" id="{4E68B46F-7004-5112-D096-94643B01A053}"/>
              </a:ext>
            </a:extLst>
          </p:cNvPr>
          <p:cNvCxnSpPr/>
          <p:nvPr/>
        </p:nvCxnSpPr>
        <p:spPr>
          <a:xfrm>
            <a:off x="6075677" y="1922768"/>
            <a:ext cx="0" cy="846667"/>
          </a:xfrm>
          <a:prstGeom prst="straightConnector1">
            <a:avLst/>
          </a:prstGeom>
          <a:ln>
            <a:tailEnd type="triangle"/>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426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AF44-F909-4580-862E-7EB331AAAEC3}"/>
              </a:ext>
            </a:extLst>
          </p:cNvPr>
          <p:cNvSpPr>
            <a:spLocks noGrp="1"/>
          </p:cNvSpPr>
          <p:nvPr>
            <p:ph type="title"/>
          </p:nvPr>
        </p:nvSpPr>
        <p:spPr/>
        <p:txBody>
          <a:bodyPr/>
          <a:lstStyle/>
          <a:p>
            <a:r>
              <a:rPr lang="en-AU" dirty="0"/>
              <a:t>Recruitment stage</a:t>
            </a:r>
          </a:p>
        </p:txBody>
      </p:sp>
      <p:sp>
        <p:nvSpPr>
          <p:cNvPr id="3" name="Content Placeholder 2">
            <a:extLst>
              <a:ext uri="{FF2B5EF4-FFF2-40B4-BE49-F238E27FC236}">
                <a16:creationId xmlns:a16="http://schemas.microsoft.com/office/drawing/2014/main" id="{A67A22E3-F41C-3D79-CF2D-8E7EB158010D}"/>
              </a:ext>
            </a:extLst>
          </p:cNvPr>
          <p:cNvSpPr txBox="1">
            <a:spLocks/>
          </p:cNvSpPr>
          <p:nvPr/>
        </p:nvSpPr>
        <p:spPr>
          <a:xfrm>
            <a:off x="457199" y="1032380"/>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pPr>
            <a:endParaRPr lang="en-NZ" b="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712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AF44-F909-4580-862E-7EB331AAAEC3}"/>
              </a:ext>
            </a:extLst>
          </p:cNvPr>
          <p:cNvSpPr>
            <a:spLocks noGrp="1"/>
          </p:cNvSpPr>
          <p:nvPr>
            <p:ph type="title"/>
          </p:nvPr>
        </p:nvSpPr>
        <p:spPr/>
        <p:txBody>
          <a:bodyPr/>
          <a:lstStyle/>
          <a:p>
            <a:r>
              <a:rPr lang="en-AU" dirty="0"/>
              <a:t>Recruitment stage</a:t>
            </a:r>
          </a:p>
        </p:txBody>
      </p:sp>
      <p:sp>
        <p:nvSpPr>
          <p:cNvPr id="3" name="Content Placeholder 2">
            <a:extLst>
              <a:ext uri="{FF2B5EF4-FFF2-40B4-BE49-F238E27FC236}">
                <a16:creationId xmlns:a16="http://schemas.microsoft.com/office/drawing/2014/main" id="{A67A22E3-F41C-3D79-CF2D-8E7EB158010D}"/>
              </a:ext>
            </a:extLst>
          </p:cNvPr>
          <p:cNvSpPr txBox="1">
            <a:spLocks/>
          </p:cNvSpPr>
          <p:nvPr/>
        </p:nvSpPr>
        <p:spPr>
          <a:xfrm>
            <a:off x="457199" y="1032380"/>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pPr>
            <a:endParaRPr lang="en-NZ" b="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hart 6">
            <a:extLst>
              <a:ext uri="{FF2B5EF4-FFF2-40B4-BE49-F238E27FC236}">
                <a16:creationId xmlns:a16="http://schemas.microsoft.com/office/drawing/2014/main" id="{44DD6F80-3AF9-E7D7-F5D8-0CA04545B995}"/>
              </a:ext>
            </a:extLst>
          </p:cNvPr>
          <p:cNvGraphicFramePr>
            <a:graphicFrameLocks/>
          </p:cNvGraphicFramePr>
          <p:nvPr/>
        </p:nvGraphicFramePr>
        <p:xfrm>
          <a:off x="3115994" y="618931"/>
          <a:ext cx="5570808" cy="401283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540CCB4-572E-6CAC-87E0-09F9E69061B7}"/>
              </a:ext>
            </a:extLst>
          </p:cNvPr>
          <p:cNvSpPr txBox="1"/>
          <p:nvPr/>
        </p:nvSpPr>
        <p:spPr>
          <a:xfrm>
            <a:off x="337637" y="1425017"/>
            <a:ext cx="2897919"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Calibri" panose="020F0502020204030204" pitchFamily="34" charset="0"/>
                <a:ea typeface="Calibri" panose="020F0502020204030204" pitchFamily="34" charset="0"/>
                <a:cs typeface="Calibri" panose="020F0502020204030204" pitchFamily="34" charset="0"/>
              </a:rPr>
              <a:t>From 2015 to 2022, 47% of trials updated their recruitment status to ‘completed’. </a:t>
            </a:r>
          </a:p>
        </p:txBody>
      </p:sp>
    </p:spTree>
    <p:extLst>
      <p:ext uri="{BB962C8B-B14F-4D97-AF65-F5344CB8AC3E}">
        <p14:creationId xmlns:p14="http://schemas.microsoft.com/office/powerpoint/2010/main" val="3524379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7A22E3-F41C-3D79-CF2D-8E7EB158010D}"/>
              </a:ext>
            </a:extLst>
          </p:cNvPr>
          <p:cNvSpPr txBox="1">
            <a:spLocks/>
          </p:cNvSpPr>
          <p:nvPr/>
        </p:nvSpPr>
        <p:spPr>
          <a:xfrm>
            <a:off x="457199" y="1032380"/>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pPr>
            <a:endParaRPr lang="en-NZ" b="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552A5D4-99A2-B4C1-2B40-42CECF88FCAB}"/>
              </a:ext>
            </a:extLst>
          </p:cNvPr>
          <p:cNvSpPr txBox="1"/>
          <p:nvPr/>
        </p:nvSpPr>
        <p:spPr>
          <a:xfrm>
            <a:off x="274320" y="1441943"/>
            <a:ext cx="2933114"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Calibri" panose="020F0502020204030204" pitchFamily="34" charset="0"/>
                <a:ea typeface="Calibri" panose="020F0502020204030204" pitchFamily="34" charset="0"/>
                <a:cs typeface="Calibri" panose="020F0502020204030204" pitchFamily="34" charset="0"/>
              </a:rPr>
              <a:t>For trials that have never updated, the majority (61%) remain as ‘Not yet recruiting’.</a:t>
            </a:r>
          </a:p>
        </p:txBody>
      </p:sp>
      <p:graphicFrame>
        <p:nvGraphicFramePr>
          <p:cNvPr id="7" name="Chart 6">
            <a:extLst>
              <a:ext uri="{FF2B5EF4-FFF2-40B4-BE49-F238E27FC236}">
                <a16:creationId xmlns:a16="http://schemas.microsoft.com/office/drawing/2014/main" id="{44DD6F80-3AF9-E7D7-F5D8-0CA04545B995}"/>
              </a:ext>
            </a:extLst>
          </p:cNvPr>
          <p:cNvGraphicFramePr>
            <a:graphicFrameLocks/>
          </p:cNvGraphicFramePr>
          <p:nvPr>
            <p:extLst>
              <p:ext uri="{D42A27DB-BD31-4B8C-83A1-F6EECF244321}">
                <p14:modId xmlns:p14="http://schemas.microsoft.com/office/powerpoint/2010/main" val="1686004201"/>
              </p:ext>
            </p:extLst>
          </p:nvPr>
        </p:nvGraphicFramePr>
        <p:xfrm>
          <a:off x="3115994" y="618931"/>
          <a:ext cx="5570808" cy="401283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52F23BC7-B65F-EE61-91B5-5F1E14C6B3A8}"/>
              </a:ext>
            </a:extLst>
          </p:cNvPr>
          <p:cNvSpPr>
            <a:spLocks noGrp="1"/>
          </p:cNvSpPr>
          <p:nvPr>
            <p:ph type="title"/>
          </p:nvPr>
        </p:nvSpPr>
        <p:spPr>
          <a:xfrm>
            <a:off x="358775" y="376238"/>
            <a:ext cx="8426450" cy="485387"/>
          </a:xfrm>
        </p:spPr>
        <p:txBody>
          <a:bodyPr/>
          <a:lstStyle/>
          <a:p>
            <a:r>
              <a:rPr lang="en-AU" dirty="0"/>
              <a:t>Recruitment stage</a:t>
            </a:r>
          </a:p>
        </p:txBody>
      </p:sp>
    </p:spTree>
    <p:extLst>
      <p:ext uri="{BB962C8B-B14F-4D97-AF65-F5344CB8AC3E}">
        <p14:creationId xmlns:p14="http://schemas.microsoft.com/office/powerpoint/2010/main" val="1010245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7A22E3-F41C-3D79-CF2D-8E7EB158010D}"/>
              </a:ext>
            </a:extLst>
          </p:cNvPr>
          <p:cNvSpPr txBox="1">
            <a:spLocks/>
          </p:cNvSpPr>
          <p:nvPr/>
        </p:nvSpPr>
        <p:spPr>
          <a:xfrm>
            <a:off x="457199" y="1032380"/>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pPr>
            <a:endParaRPr lang="en-NZ" b="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552A5D4-99A2-B4C1-2B40-42CECF88FCAB}"/>
              </a:ext>
            </a:extLst>
          </p:cNvPr>
          <p:cNvSpPr txBox="1"/>
          <p:nvPr/>
        </p:nvSpPr>
        <p:spPr>
          <a:xfrm>
            <a:off x="274320" y="1441943"/>
            <a:ext cx="2933114"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Calibri" panose="020F0502020204030204" pitchFamily="34" charset="0"/>
                <a:ea typeface="Calibri" panose="020F0502020204030204" pitchFamily="34" charset="0"/>
                <a:cs typeface="Calibri" panose="020F0502020204030204" pitchFamily="34" charset="0"/>
              </a:rPr>
              <a:t>For trials that have never updated, the majority (61%) remain as ‘Not yet recruiting’.</a:t>
            </a:r>
          </a:p>
        </p:txBody>
      </p:sp>
      <p:graphicFrame>
        <p:nvGraphicFramePr>
          <p:cNvPr id="7" name="Chart 6">
            <a:extLst>
              <a:ext uri="{FF2B5EF4-FFF2-40B4-BE49-F238E27FC236}">
                <a16:creationId xmlns:a16="http://schemas.microsoft.com/office/drawing/2014/main" id="{44DD6F80-3AF9-E7D7-F5D8-0CA04545B995}"/>
              </a:ext>
            </a:extLst>
          </p:cNvPr>
          <p:cNvGraphicFramePr>
            <a:graphicFrameLocks/>
          </p:cNvGraphicFramePr>
          <p:nvPr>
            <p:extLst>
              <p:ext uri="{D42A27DB-BD31-4B8C-83A1-F6EECF244321}">
                <p14:modId xmlns:p14="http://schemas.microsoft.com/office/powerpoint/2010/main" val="3283362586"/>
              </p:ext>
            </p:extLst>
          </p:nvPr>
        </p:nvGraphicFramePr>
        <p:xfrm>
          <a:off x="3115994" y="618931"/>
          <a:ext cx="5570808" cy="40128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8829DE41-CF9C-E788-40A9-A06AB7AE2EC9}"/>
              </a:ext>
            </a:extLst>
          </p:cNvPr>
          <p:cNvGraphicFramePr>
            <a:graphicFrameLocks/>
          </p:cNvGraphicFramePr>
          <p:nvPr>
            <p:extLst>
              <p:ext uri="{D42A27DB-BD31-4B8C-83A1-F6EECF244321}">
                <p14:modId xmlns:p14="http://schemas.microsoft.com/office/powerpoint/2010/main" val="3688277305"/>
              </p:ext>
            </p:extLst>
          </p:nvPr>
        </p:nvGraphicFramePr>
        <p:xfrm>
          <a:off x="6079914" y="468987"/>
          <a:ext cx="3064086" cy="3900117"/>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Arrow Connector 8">
            <a:extLst>
              <a:ext uri="{FF2B5EF4-FFF2-40B4-BE49-F238E27FC236}">
                <a16:creationId xmlns:a16="http://schemas.microsoft.com/office/drawing/2014/main" id="{522A95AE-D15B-CAD1-863C-36B259E433E5}"/>
              </a:ext>
            </a:extLst>
          </p:cNvPr>
          <p:cNvCxnSpPr/>
          <p:nvPr/>
        </p:nvCxnSpPr>
        <p:spPr>
          <a:xfrm flipV="1">
            <a:off x="6079914" y="1849120"/>
            <a:ext cx="889846" cy="386080"/>
          </a:xfrm>
          <a:prstGeom prst="straightConnector1">
            <a:avLst/>
          </a:prstGeom>
          <a:ln>
            <a:tailEnd type="triangle"/>
          </a:ln>
          <a:effectLst/>
        </p:spPr>
        <p:style>
          <a:lnRef idx="3">
            <a:schemeClr val="accent1"/>
          </a:lnRef>
          <a:fillRef idx="0">
            <a:schemeClr val="accent1"/>
          </a:fillRef>
          <a:effectRef idx="2">
            <a:schemeClr val="accent1"/>
          </a:effectRef>
          <a:fontRef idx="minor">
            <a:schemeClr val="tx1"/>
          </a:fontRef>
        </p:style>
      </p:cxnSp>
      <p:sp>
        <p:nvSpPr>
          <p:cNvPr id="10" name="Title 1">
            <a:extLst>
              <a:ext uri="{FF2B5EF4-FFF2-40B4-BE49-F238E27FC236}">
                <a16:creationId xmlns:a16="http://schemas.microsoft.com/office/drawing/2014/main" id="{FA9C237B-ACBE-DD1E-6D7C-953BB09F39E7}"/>
              </a:ext>
            </a:extLst>
          </p:cNvPr>
          <p:cNvSpPr>
            <a:spLocks noGrp="1"/>
          </p:cNvSpPr>
          <p:nvPr>
            <p:ph type="title"/>
          </p:nvPr>
        </p:nvSpPr>
        <p:spPr>
          <a:xfrm>
            <a:off x="358775" y="376238"/>
            <a:ext cx="8426450" cy="485387"/>
          </a:xfrm>
        </p:spPr>
        <p:txBody>
          <a:bodyPr/>
          <a:lstStyle/>
          <a:p>
            <a:r>
              <a:rPr lang="en-AU" dirty="0"/>
              <a:t>Recruitment stage</a:t>
            </a:r>
          </a:p>
        </p:txBody>
      </p:sp>
    </p:spTree>
    <p:extLst>
      <p:ext uri="{BB962C8B-B14F-4D97-AF65-F5344CB8AC3E}">
        <p14:creationId xmlns:p14="http://schemas.microsoft.com/office/powerpoint/2010/main" val="2986420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AF44-F909-4580-862E-7EB331AAAEC3}"/>
              </a:ext>
            </a:extLst>
          </p:cNvPr>
          <p:cNvSpPr>
            <a:spLocks noGrp="1"/>
          </p:cNvSpPr>
          <p:nvPr>
            <p:ph type="title"/>
          </p:nvPr>
        </p:nvSpPr>
        <p:spPr>
          <a:xfrm>
            <a:off x="358774" y="218922"/>
            <a:ext cx="8426450" cy="485387"/>
          </a:xfrm>
        </p:spPr>
        <p:txBody>
          <a:bodyPr/>
          <a:lstStyle/>
          <a:p>
            <a:r>
              <a:rPr lang="en-AU" dirty="0"/>
              <a:t>When do updates happen?</a:t>
            </a:r>
          </a:p>
        </p:txBody>
      </p:sp>
      <p:sp>
        <p:nvSpPr>
          <p:cNvPr id="3" name="Content Placeholder 2">
            <a:extLst>
              <a:ext uri="{FF2B5EF4-FFF2-40B4-BE49-F238E27FC236}">
                <a16:creationId xmlns:a16="http://schemas.microsoft.com/office/drawing/2014/main" id="{A67A22E3-F41C-3D79-CF2D-8E7EB158010D}"/>
              </a:ext>
            </a:extLst>
          </p:cNvPr>
          <p:cNvSpPr txBox="1">
            <a:spLocks/>
          </p:cNvSpPr>
          <p:nvPr/>
        </p:nvSpPr>
        <p:spPr>
          <a:xfrm>
            <a:off x="457199" y="1032380"/>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pPr>
            <a:endParaRPr lang="en-US" b="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BDCAA8BE-D0BE-47F9-9877-629A2D22BD36}"/>
              </a:ext>
            </a:extLst>
          </p:cNvPr>
          <p:cNvSpPr txBox="1">
            <a:spLocks/>
          </p:cNvSpPr>
          <p:nvPr/>
        </p:nvSpPr>
        <p:spPr>
          <a:xfrm>
            <a:off x="609599" y="1184780"/>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pPr>
            <a:endParaRPr lang="en-US" b="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1188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AF44-F909-4580-862E-7EB331AAAEC3}"/>
              </a:ext>
            </a:extLst>
          </p:cNvPr>
          <p:cNvSpPr>
            <a:spLocks noGrp="1"/>
          </p:cNvSpPr>
          <p:nvPr>
            <p:ph type="title"/>
          </p:nvPr>
        </p:nvSpPr>
        <p:spPr>
          <a:xfrm>
            <a:off x="358774" y="218922"/>
            <a:ext cx="8426450" cy="485387"/>
          </a:xfrm>
        </p:spPr>
        <p:txBody>
          <a:bodyPr/>
          <a:lstStyle/>
          <a:p>
            <a:r>
              <a:rPr lang="en-AU" dirty="0"/>
              <a:t>When do updates happen?</a:t>
            </a:r>
          </a:p>
        </p:txBody>
      </p:sp>
      <p:sp>
        <p:nvSpPr>
          <p:cNvPr id="3" name="Content Placeholder 2">
            <a:extLst>
              <a:ext uri="{FF2B5EF4-FFF2-40B4-BE49-F238E27FC236}">
                <a16:creationId xmlns:a16="http://schemas.microsoft.com/office/drawing/2014/main" id="{A67A22E3-F41C-3D79-CF2D-8E7EB158010D}"/>
              </a:ext>
            </a:extLst>
          </p:cNvPr>
          <p:cNvSpPr txBox="1">
            <a:spLocks/>
          </p:cNvSpPr>
          <p:nvPr/>
        </p:nvSpPr>
        <p:spPr>
          <a:xfrm>
            <a:off x="457199" y="1032380"/>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pPr>
            <a:endParaRPr lang="en-US" b="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graph of blue and black bars&#10;&#10;Description automatically generated with medium confidence">
            <a:extLst>
              <a:ext uri="{FF2B5EF4-FFF2-40B4-BE49-F238E27FC236}">
                <a16:creationId xmlns:a16="http://schemas.microsoft.com/office/drawing/2014/main" id="{C4231765-73CC-B391-5391-97E36F7B7002}"/>
              </a:ext>
            </a:extLst>
          </p:cNvPr>
          <p:cNvPicPr>
            <a:picLocks noChangeAspect="1"/>
          </p:cNvPicPr>
          <p:nvPr/>
        </p:nvPicPr>
        <p:blipFill>
          <a:blip r:embed="rId3"/>
          <a:stretch>
            <a:fillRect/>
          </a:stretch>
        </p:blipFill>
        <p:spPr>
          <a:xfrm>
            <a:off x="811246" y="783747"/>
            <a:ext cx="7066774" cy="4028722"/>
          </a:xfrm>
          <a:prstGeom prst="rect">
            <a:avLst/>
          </a:prstGeom>
        </p:spPr>
      </p:pic>
      <p:sp>
        <p:nvSpPr>
          <p:cNvPr id="6" name="Content Placeholder 2">
            <a:extLst>
              <a:ext uri="{FF2B5EF4-FFF2-40B4-BE49-F238E27FC236}">
                <a16:creationId xmlns:a16="http://schemas.microsoft.com/office/drawing/2014/main" id="{BDCAA8BE-D0BE-47F9-9877-629A2D22BD36}"/>
              </a:ext>
            </a:extLst>
          </p:cNvPr>
          <p:cNvSpPr txBox="1">
            <a:spLocks/>
          </p:cNvSpPr>
          <p:nvPr/>
        </p:nvSpPr>
        <p:spPr>
          <a:xfrm>
            <a:off x="609599" y="1184780"/>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pPr>
            <a:endParaRPr lang="en-US" b="0"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D5E84264-8C57-B6FF-00F4-E021143B4B47}"/>
              </a:ext>
            </a:extLst>
          </p:cNvPr>
          <p:cNvSpPr/>
          <p:nvPr/>
        </p:nvSpPr>
        <p:spPr>
          <a:xfrm>
            <a:off x="4097867" y="1184780"/>
            <a:ext cx="345440" cy="3258527"/>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4C8644F0-5268-A10E-DB68-2D1F46A2D454}"/>
              </a:ext>
            </a:extLst>
          </p:cNvPr>
          <p:cNvSpPr txBox="1"/>
          <p:nvPr/>
        </p:nvSpPr>
        <p:spPr>
          <a:xfrm>
            <a:off x="4572000" y="1354667"/>
            <a:ext cx="2086187" cy="338554"/>
          </a:xfrm>
          <a:prstGeom prst="rect">
            <a:avLst/>
          </a:prstGeom>
          <a:noFill/>
        </p:spPr>
        <p:txBody>
          <a:bodyPr wrap="square" rtlCol="0">
            <a:spAutoFit/>
          </a:bodyPr>
          <a:lstStyle/>
          <a:p>
            <a:r>
              <a:rPr lang="en-AU" sz="1600" dirty="0">
                <a:latin typeface="Calibri" panose="020F0502020204030204" pitchFamily="34" charset="0"/>
                <a:ea typeface="Calibri" panose="020F0502020204030204" pitchFamily="34" charset="0"/>
                <a:cs typeface="Calibri" panose="020F0502020204030204" pitchFamily="34" charset="0"/>
              </a:rPr>
              <a:t>19% of all updates</a:t>
            </a:r>
          </a:p>
        </p:txBody>
      </p:sp>
    </p:spTree>
    <p:extLst>
      <p:ext uri="{BB962C8B-B14F-4D97-AF65-F5344CB8AC3E}">
        <p14:creationId xmlns:p14="http://schemas.microsoft.com/office/powerpoint/2010/main" val="2890619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AF44-F909-4580-862E-7EB331AAAEC3}"/>
              </a:ext>
            </a:extLst>
          </p:cNvPr>
          <p:cNvSpPr>
            <a:spLocks noGrp="1"/>
          </p:cNvSpPr>
          <p:nvPr>
            <p:ph type="title"/>
          </p:nvPr>
        </p:nvSpPr>
        <p:spPr>
          <a:xfrm>
            <a:off x="358774" y="218922"/>
            <a:ext cx="8426450" cy="485387"/>
          </a:xfrm>
        </p:spPr>
        <p:txBody>
          <a:bodyPr/>
          <a:lstStyle/>
          <a:p>
            <a:r>
              <a:rPr lang="en-AU" dirty="0"/>
              <a:t>When do updates happen?</a:t>
            </a:r>
          </a:p>
        </p:txBody>
      </p:sp>
      <p:sp>
        <p:nvSpPr>
          <p:cNvPr id="3" name="Content Placeholder 2">
            <a:extLst>
              <a:ext uri="{FF2B5EF4-FFF2-40B4-BE49-F238E27FC236}">
                <a16:creationId xmlns:a16="http://schemas.microsoft.com/office/drawing/2014/main" id="{A67A22E3-F41C-3D79-CF2D-8E7EB158010D}"/>
              </a:ext>
            </a:extLst>
          </p:cNvPr>
          <p:cNvSpPr txBox="1">
            <a:spLocks/>
          </p:cNvSpPr>
          <p:nvPr/>
        </p:nvSpPr>
        <p:spPr>
          <a:xfrm>
            <a:off x="457199" y="1032380"/>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pPr>
            <a:endParaRPr lang="en-US" b="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graph of blue and black bars&#10;&#10;Description automatically generated with medium confidence">
            <a:extLst>
              <a:ext uri="{FF2B5EF4-FFF2-40B4-BE49-F238E27FC236}">
                <a16:creationId xmlns:a16="http://schemas.microsoft.com/office/drawing/2014/main" id="{C4231765-73CC-B391-5391-97E36F7B7002}"/>
              </a:ext>
            </a:extLst>
          </p:cNvPr>
          <p:cNvPicPr>
            <a:picLocks noChangeAspect="1"/>
          </p:cNvPicPr>
          <p:nvPr/>
        </p:nvPicPr>
        <p:blipFill>
          <a:blip r:embed="rId3"/>
          <a:stretch>
            <a:fillRect/>
          </a:stretch>
        </p:blipFill>
        <p:spPr>
          <a:xfrm>
            <a:off x="811246" y="783747"/>
            <a:ext cx="7066774" cy="4028722"/>
          </a:xfrm>
          <a:prstGeom prst="rect">
            <a:avLst/>
          </a:prstGeom>
        </p:spPr>
      </p:pic>
      <p:sp>
        <p:nvSpPr>
          <p:cNvPr id="6" name="Content Placeholder 2">
            <a:extLst>
              <a:ext uri="{FF2B5EF4-FFF2-40B4-BE49-F238E27FC236}">
                <a16:creationId xmlns:a16="http://schemas.microsoft.com/office/drawing/2014/main" id="{BDCAA8BE-D0BE-47F9-9877-629A2D22BD36}"/>
              </a:ext>
            </a:extLst>
          </p:cNvPr>
          <p:cNvSpPr txBox="1">
            <a:spLocks/>
          </p:cNvSpPr>
          <p:nvPr/>
        </p:nvSpPr>
        <p:spPr>
          <a:xfrm>
            <a:off x="609599" y="1184780"/>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pPr>
            <a:endParaRPr lang="en-US" b="0" dirty="0">
              <a:latin typeface="Calibri" panose="020F0502020204030204" pitchFamily="34" charset="0"/>
              <a:ea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33BD5332-137F-69C2-2533-51A3043B9C3D}"/>
              </a:ext>
            </a:extLst>
          </p:cNvPr>
          <p:cNvCxnSpPr>
            <a:cxnSpLocks/>
          </p:cNvCxnSpPr>
          <p:nvPr/>
        </p:nvCxnSpPr>
        <p:spPr>
          <a:xfrm>
            <a:off x="4145280" y="1097280"/>
            <a:ext cx="0" cy="346655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5C0083-786A-8193-E821-2FC4B24D2A18}"/>
              </a:ext>
            </a:extLst>
          </p:cNvPr>
          <p:cNvCxnSpPr>
            <a:cxnSpLocks/>
          </p:cNvCxnSpPr>
          <p:nvPr/>
        </p:nvCxnSpPr>
        <p:spPr>
          <a:xfrm>
            <a:off x="3122507" y="1632373"/>
            <a:ext cx="921173"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FC64E3A-CA5D-CB96-BA25-4C8F51A3DCCE}"/>
              </a:ext>
            </a:extLst>
          </p:cNvPr>
          <p:cNvSpPr txBox="1"/>
          <p:nvPr/>
        </p:nvSpPr>
        <p:spPr>
          <a:xfrm>
            <a:off x="2126968" y="1420074"/>
            <a:ext cx="1227526" cy="584775"/>
          </a:xfrm>
          <a:prstGeom prst="rect">
            <a:avLst/>
          </a:prstGeom>
          <a:noFill/>
        </p:spPr>
        <p:txBody>
          <a:bodyPr wrap="square" rtlCol="0">
            <a:spAutoFit/>
          </a:bodyPr>
          <a:lstStyle/>
          <a:p>
            <a:r>
              <a:rPr lang="en-AU" sz="1600" dirty="0">
                <a:latin typeface="Calibri" panose="020F0502020204030204" pitchFamily="34" charset="0"/>
                <a:ea typeface="Calibri" panose="020F0502020204030204" pitchFamily="34" charset="0"/>
                <a:cs typeface="Calibri" panose="020F0502020204030204" pitchFamily="34" charset="0"/>
              </a:rPr>
              <a:t>Reminder email</a:t>
            </a:r>
          </a:p>
        </p:txBody>
      </p:sp>
    </p:spTree>
    <p:extLst>
      <p:ext uri="{BB962C8B-B14F-4D97-AF65-F5344CB8AC3E}">
        <p14:creationId xmlns:p14="http://schemas.microsoft.com/office/powerpoint/2010/main" val="1464423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AF44-F909-4580-862E-7EB331AAAEC3}"/>
              </a:ext>
            </a:extLst>
          </p:cNvPr>
          <p:cNvSpPr>
            <a:spLocks noGrp="1"/>
          </p:cNvSpPr>
          <p:nvPr>
            <p:ph type="title"/>
          </p:nvPr>
        </p:nvSpPr>
        <p:spPr>
          <a:xfrm>
            <a:off x="358774" y="218922"/>
            <a:ext cx="8426450" cy="485387"/>
          </a:xfrm>
        </p:spPr>
        <p:txBody>
          <a:bodyPr/>
          <a:lstStyle/>
          <a:p>
            <a:r>
              <a:rPr lang="en-AU" dirty="0"/>
              <a:t>When do updates happen?</a:t>
            </a:r>
          </a:p>
        </p:txBody>
      </p:sp>
      <p:sp>
        <p:nvSpPr>
          <p:cNvPr id="3" name="Content Placeholder 2">
            <a:extLst>
              <a:ext uri="{FF2B5EF4-FFF2-40B4-BE49-F238E27FC236}">
                <a16:creationId xmlns:a16="http://schemas.microsoft.com/office/drawing/2014/main" id="{A67A22E3-F41C-3D79-CF2D-8E7EB158010D}"/>
              </a:ext>
            </a:extLst>
          </p:cNvPr>
          <p:cNvSpPr txBox="1">
            <a:spLocks/>
          </p:cNvSpPr>
          <p:nvPr/>
        </p:nvSpPr>
        <p:spPr>
          <a:xfrm>
            <a:off x="457199" y="1032380"/>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pPr>
            <a:endParaRPr lang="en-US" b="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graph of blue and black bars&#10;&#10;Description automatically generated with medium confidence">
            <a:extLst>
              <a:ext uri="{FF2B5EF4-FFF2-40B4-BE49-F238E27FC236}">
                <a16:creationId xmlns:a16="http://schemas.microsoft.com/office/drawing/2014/main" id="{C4231765-73CC-B391-5391-97E36F7B7002}"/>
              </a:ext>
            </a:extLst>
          </p:cNvPr>
          <p:cNvPicPr>
            <a:picLocks noChangeAspect="1"/>
          </p:cNvPicPr>
          <p:nvPr/>
        </p:nvPicPr>
        <p:blipFill>
          <a:blip r:embed="rId3"/>
          <a:stretch>
            <a:fillRect/>
          </a:stretch>
        </p:blipFill>
        <p:spPr>
          <a:xfrm>
            <a:off x="811246" y="783747"/>
            <a:ext cx="7066774" cy="4028722"/>
          </a:xfrm>
          <a:prstGeom prst="rect">
            <a:avLst/>
          </a:prstGeom>
        </p:spPr>
      </p:pic>
      <p:sp>
        <p:nvSpPr>
          <p:cNvPr id="6" name="Content Placeholder 2">
            <a:extLst>
              <a:ext uri="{FF2B5EF4-FFF2-40B4-BE49-F238E27FC236}">
                <a16:creationId xmlns:a16="http://schemas.microsoft.com/office/drawing/2014/main" id="{BDCAA8BE-D0BE-47F9-9877-629A2D22BD36}"/>
              </a:ext>
            </a:extLst>
          </p:cNvPr>
          <p:cNvSpPr txBox="1">
            <a:spLocks/>
          </p:cNvSpPr>
          <p:nvPr/>
        </p:nvSpPr>
        <p:spPr>
          <a:xfrm>
            <a:off x="609599" y="1184780"/>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pPr>
            <a:endParaRPr lang="en-US" b="0" dirty="0">
              <a:latin typeface="Calibri" panose="020F0502020204030204" pitchFamily="34" charset="0"/>
              <a:ea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33BD5332-137F-69C2-2533-51A3043B9C3D}"/>
              </a:ext>
            </a:extLst>
          </p:cNvPr>
          <p:cNvCxnSpPr>
            <a:cxnSpLocks/>
          </p:cNvCxnSpPr>
          <p:nvPr/>
        </p:nvCxnSpPr>
        <p:spPr>
          <a:xfrm>
            <a:off x="4402667" y="1032380"/>
            <a:ext cx="0" cy="346655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5C0083-786A-8193-E821-2FC4B24D2A18}"/>
              </a:ext>
            </a:extLst>
          </p:cNvPr>
          <p:cNvCxnSpPr>
            <a:cxnSpLocks/>
          </p:cNvCxnSpPr>
          <p:nvPr/>
        </p:nvCxnSpPr>
        <p:spPr>
          <a:xfrm flipH="1">
            <a:off x="4511040" y="1656083"/>
            <a:ext cx="724747" cy="3383"/>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FC64E3A-CA5D-CB96-BA25-4C8F51A3DCCE}"/>
              </a:ext>
            </a:extLst>
          </p:cNvPr>
          <p:cNvSpPr txBox="1"/>
          <p:nvPr/>
        </p:nvSpPr>
        <p:spPr>
          <a:xfrm>
            <a:off x="5330893" y="1393036"/>
            <a:ext cx="988905" cy="830997"/>
          </a:xfrm>
          <a:prstGeom prst="rect">
            <a:avLst/>
          </a:prstGeom>
          <a:noFill/>
        </p:spPr>
        <p:txBody>
          <a:bodyPr wrap="square" rtlCol="0">
            <a:spAutoFit/>
          </a:bodyPr>
          <a:lstStyle/>
          <a:p>
            <a:r>
              <a:rPr lang="en-AU" sz="1600" dirty="0">
                <a:latin typeface="Calibri" panose="020F0502020204030204" pitchFamily="34" charset="0"/>
                <a:ea typeface="Calibri" panose="020F0502020204030204" pitchFamily="34" charset="0"/>
                <a:cs typeface="Calibri" panose="020F0502020204030204" pitchFamily="34" charset="0"/>
              </a:rPr>
              <a:t>Annual Reminder emails</a:t>
            </a:r>
          </a:p>
        </p:txBody>
      </p:sp>
      <p:cxnSp>
        <p:nvCxnSpPr>
          <p:cNvPr id="7" name="Straight Connector 6">
            <a:extLst>
              <a:ext uri="{FF2B5EF4-FFF2-40B4-BE49-F238E27FC236}">
                <a16:creationId xmlns:a16="http://schemas.microsoft.com/office/drawing/2014/main" id="{CF8482A1-BF7C-5761-A7A1-46ADDF42FF38}"/>
              </a:ext>
            </a:extLst>
          </p:cNvPr>
          <p:cNvCxnSpPr>
            <a:cxnSpLocks/>
          </p:cNvCxnSpPr>
          <p:nvPr/>
        </p:nvCxnSpPr>
        <p:spPr>
          <a:xfrm>
            <a:off x="7203440" y="1001899"/>
            <a:ext cx="0" cy="346655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E22D58BF-CA24-2555-C610-C2D17271F4A6}"/>
              </a:ext>
            </a:extLst>
          </p:cNvPr>
          <p:cNvCxnSpPr>
            <a:cxnSpLocks/>
          </p:cNvCxnSpPr>
          <p:nvPr/>
        </p:nvCxnSpPr>
        <p:spPr>
          <a:xfrm flipV="1">
            <a:off x="6319798" y="1656083"/>
            <a:ext cx="779289" cy="3383"/>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394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025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AF44-F909-4580-862E-7EB331AAAEC3}"/>
              </a:ext>
            </a:extLst>
          </p:cNvPr>
          <p:cNvSpPr>
            <a:spLocks noGrp="1"/>
          </p:cNvSpPr>
          <p:nvPr>
            <p:ph type="title"/>
          </p:nvPr>
        </p:nvSpPr>
        <p:spPr>
          <a:xfrm>
            <a:off x="407986" y="176817"/>
            <a:ext cx="8426450" cy="485387"/>
          </a:xfrm>
        </p:spPr>
        <p:txBody>
          <a:bodyPr/>
          <a:lstStyle/>
          <a:p>
            <a:r>
              <a:rPr lang="en-AU" dirty="0"/>
              <a:t>For those registered prior to ethics?</a:t>
            </a:r>
          </a:p>
        </p:txBody>
      </p:sp>
      <p:sp>
        <p:nvSpPr>
          <p:cNvPr id="3" name="Content Placeholder 2">
            <a:extLst>
              <a:ext uri="{FF2B5EF4-FFF2-40B4-BE49-F238E27FC236}">
                <a16:creationId xmlns:a16="http://schemas.microsoft.com/office/drawing/2014/main" id="{A67A22E3-F41C-3D79-CF2D-8E7EB158010D}"/>
              </a:ext>
            </a:extLst>
          </p:cNvPr>
          <p:cNvSpPr txBox="1">
            <a:spLocks/>
          </p:cNvSpPr>
          <p:nvPr/>
        </p:nvSpPr>
        <p:spPr>
          <a:xfrm>
            <a:off x="457199" y="1032380"/>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pPr>
            <a:endParaRPr lang="en-US" b="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graph of a number of days&#10;&#10;Description automatically generated">
            <a:extLst>
              <a:ext uri="{FF2B5EF4-FFF2-40B4-BE49-F238E27FC236}">
                <a16:creationId xmlns:a16="http://schemas.microsoft.com/office/drawing/2014/main" id="{8C4AE0E8-6370-CAF4-A498-6EFC1F0A6338}"/>
              </a:ext>
            </a:extLst>
          </p:cNvPr>
          <p:cNvPicPr>
            <a:picLocks noChangeAspect="1"/>
          </p:cNvPicPr>
          <p:nvPr/>
        </p:nvPicPr>
        <p:blipFill>
          <a:blip r:embed="rId3"/>
          <a:stretch>
            <a:fillRect/>
          </a:stretch>
        </p:blipFill>
        <p:spPr>
          <a:xfrm>
            <a:off x="1333070" y="598401"/>
            <a:ext cx="6663963" cy="4249723"/>
          </a:xfrm>
          <a:prstGeom prst="rect">
            <a:avLst/>
          </a:prstGeom>
        </p:spPr>
      </p:pic>
      <p:sp>
        <p:nvSpPr>
          <p:cNvPr id="6" name="Rectangle 5">
            <a:extLst>
              <a:ext uri="{FF2B5EF4-FFF2-40B4-BE49-F238E27FC236}">
                <a16:creationId xmlns:a16="http://schemas.microsoft.com/office/drawing/2014/main" id="{3D723684-4ED8-748E-6182-5587BDEA8255}"/>
              </a:ext>
            </a:extLst>
          </p:cNvPr>
          <p:cNvSpPr/>
          <p:nvPr/>
        </p:nvSpPr>
        <p:spPr>
          <a:xfrm>
            <a:off x="1957493" y="1876213"/>
            <a:ext cx="1192107" cy="279738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F773790F-0B6B-AF22-D42A-56781F32C130}"/>
              </a:ext>
            </a:extLst>
          </p:cNvPr>
          <p:cNvSpPr txBox="1"/>
          <p:nvPr/>
        </p:nvSpPr>
        <p:spPr>
          <a:xfrm>
            <a:off x="2377440" y="1408853"/>
            <a:ext cx="1788160" cy="338554"/>
          </a:xfrm>
          <a:prstGeom prst="rect">
            <a:avLst/>
          </a:prstGeom>
          <a:noFill/>
        </p:spPr>
        <p:txBody>
          <a:bodyPr wrap="square" rtlCol="0">
            <a:spAutoFit/>
          </a:bodyPr>
          <a:lstStyle/>
          <a:p>
            <a:r>
              <a:rPr lang="en-AU" sz="1600" dirty="0">
                <a:latin typeface="Calibri" panose="020F0502020204030204" pitchFamily="34" charset="0"/>
                <a:ea typeface="Calibri" panose="020F0502020204030204" pitchFamily="34" charset="0"/>
                <a:cs typeface="Calibri" panose="020F0502020204030204" pitchFamily="34" charset="0"/>
              </a:rPr>
              <a:t>33% of trials</a:t>
            </a:r>
          </a:p>
        </p:txBody>
      </p:sp>
    </p:spTree>
    <p:extLst>
      <p:ext uri="{BB962C8B-B14F-4D97-AF65-F5344CB8AC3E}">
        <p14:creationId xmlns:p14="http://schemas.microsoft.com/office/powerpoint/2010/main" val="674559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AF44-F909-4580-862E-7EB331AAAEC3}"/>
              </a:ext>
            </a:extLst>
          </p:cNvPr>
          <p:cNvSpPr>
            <a:spLocks noGrp="1"/>
          </p:cNvSpPr>
          <p:nvPr>
            <p:ph type="title"/>
          </p:nvPr>
        </p:nvSpPr>
        <p:spPr>
          <a:xfrm>
            <a:off x="407986" y="176817"/>
            <a:ext cx="8426450" cy="485387"/>
          </a:xfrm>
        </p:spPr>
        <p:txBody>
          <a:bodyPr/>
          <a:lstStyle/>
          <a:p>
            <a:r>
              <a:rPr lang="en-AU" dirty="0"/>
              <a:t>For those registered prior to ethics?</a:t>
            </a:r>
          </a:p>
        </p:txBody>
      </p:sp>
      <p:sp>
        <p:nvSpPr>
          <p:cNvPr id="3" name="Content Placeholder 2">
            <a:extLst>
              <a:ext uri="{FF2B5EF4-FFF2-40B4-BE49-F238E27FC236}">
                <a16:creationId xmlns:a16="http://schemas.microsoft.com/office/drawing/2014/main" id="{A67A22E3-F41C-3D79-CF2D-8E7EB158010D}"/>
              </a:ext>
            </a:extLst>
          </p:cNvPr>
          <p:cNvSpPr txBox="1">
            <a:spLocks/>
          </p:cNvSpPr>
          <p:nvPr/>
        </p:nvSpPr>
        <p:spPr>
          <a:xfrm>
            <a:off x="457199" y="1032380"/>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pPr>
            <a:endParaRPr lang="en-US" b="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graph of a number of days&#10;&#10;Description automatically generated">
            <a:extLst>
              <a:ext uri="{FF2B5EF4-FFF2-40B4-BE49-F238E27FC236}">
                <a16:creationId xmlns:a16="http://schemas.microsoft.com/office/drawing/2014/main" id="{8C4AE0E8-6370-CAF4-A498-6EFC1F0A6338}"/>
              </a:ext>
            </a:extLst>
          </p:cNvPr>
          <p:cNvPicPr>
            <a:picLocks noChangeAspect="1"/>
          </p:cNvPicPr>
          <p:nvPr/>
        </p:nvPicPr>
        <p:blipFill>
          <a:blip r:embed="rId3"/>
          <a:stretch>
            <a:fillRect/>
          </a:stretch>
        </p:blipFill>
        <p:spPr>
          <a:xfrm>
            <a:off x="1333070" y="598401"/>
            <a:ext cx="6663963" cy="4249723"/>
          </a:xfrm>
          <a:prstGeom prst="rect">
            <a:avLst/>
          </a:prstGeom>
        </p:spPr>
      </p:pic>
      <p:sp>
        <p:nvSpPr>
          <p:cNvPr id="6" name="Rectangle 5">
            <a:extLst>
              <a:ext uri="{FF2B5EF4-FFF2-40B4-BE49-F238E27FC236}">
                <a16:creationId xmlns:a16="http://schemas.microsoft.com/office/drawing/2014/main" id="{3D723684-4ED8-748E-6182-5587BDEA8255}"/>
              </a:ext>
            </a:extLst>
          </p:cNvPr>
          <p:cNvSpPr/>
          <p:nvPr/>
        </p:nvSpPr>
        <p:spPr>
          <a:xfrm>
            <a:off x="4463627" y="1032380"/>
            <a:ext cx="386080" cy="358026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F773790F-0B6B-AF22-D42A-56781F32C130}"/>
              </a:ext>
            </a:extLst>
          </p:cNvPr>
          <p:cNvSpPr txBox="1"/>
          <p:nvPr/>
        </p:nvSpPr>
        <p:spPr>
          <a:xfrm>
            <a:off x="4961991" y="1517227"/>
            <a:ext cx="1788160" cy="338554"/>
          </a:xfrm>
          <a:prstGeom prst="rect">
            <a:avLst/>
          </a:prstGeom>
          <a:noFill/>
        </p:spPr>
        <p:txBody>
          <a:bodyPr wrap="square" rtlCol="0">
            <a:spAutoFit/>
          </a:bodyPr>
          <a:lstStyle/>
          <a:p>
            <a:r>
              <a:rPr lang="en-AU" sz="1600" dirty="0">
                <a:latin typeface="Calibri" panose="020F0502020204030204" pitchFamily="34" charset="0"/>
                <a:ea typeface="Calibri" panose="020F0502020204030204" pitchFamily="34" charset="0"/>
                <a:cs typeface="Calibri" panose="020F0502020204030204" pitchFamily="34" charset="0"/>
              </a:rPr>
              <a:t>14% of trials</a:t>
            </a:r>
          </a:p>
        </p:txBody>
      </p:sp>
    </p:spTree>
    <p:extLst>
      <p:ext uri="{BB962C8B-B14F-4D97-AF65-F5344CB8AC3E}">
        <p14:creationId xmlns:p14="http://schemas.microsoft.com/office/powerpoint/2010/main" val="231445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AF44-F909-4580-862E-7EB331AAAEC3}"/>
              </a:ext>
            </a:extLst>
          </p:cNvPr>
          <p:cNvSpPr>
            <a:spLocks noGrp="1"/>
          </p:cNvSpPr>
          <p:nvPr>
            <p:ph type="title"/>
          </p:nvPr>
        </p:nvSpPr>
        <p:spPr/>
        <p:txBody>
          <a:bodyPr/>
          <a:lstStyle/>
          <a:p>
            <a:r>
              <a:rPr lang="en-AU" dirty="0"/>
              <a:t>Conclusions</a:t>
            </a:r>
          </a:p>
        </p:txBody>
      </p:sp>
      <p:sp>
        <p:nvSpPr>
          <p:cNvPr id="3" name="Content Placeholder 2">
            <a:extLst>
              <a:ext uri="{FF2B5EF4-FFF2-40B4-BE49-F238E27FC236}">
                <a16:creationId xmlns:a16="http://schemas.microsoft.com/office/drawing/2014/main" id="{A67A22E3-F41C-3D79-CF2D-8E7EB158010D}"/>
              </a:ext>
            </a:extLst>
          </p:cNvPr>
          <p:cNvSpPr txBox="1">
            <a:spLocks/>
          </p:cNvSpPr>
          <p:nvPr/>
        </p:nvSpPr>
        <p:spPr>
          <a:xfrm>
            <a:off x="457200" y="978194"/>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buFont typeface="Arial" panose="020B0604020202020204" pitchFamily="34" charset="0"/>
              <a:buChar char="•"/>
            </a:pPr>
            <a:r>
              <a:rPr lang="en-US" sz="2000" b="0" dirty="0">
                <a:latin typeface="Calibri" panose="020F0502020204030204" pitchFamily="34" charset="0"/>
                <a:ea typeface="Calibri" panose="020F0502020204030204" pitchFamily="34" charset="0"/>
                <a:cs typeface="Calibri" panose="020F0502020204030204" pitchFamily="34" charset="0"/>
              </a:rPr>
              <a:t>Most trials update information once or twice in their life cycle</a:t>
            </a:r>
          </a:p>
          <a:p>
            <a:pPr lvl="1">
              <a:lnSpc>
                <a:spcPct val="90000"/>
              </a:lnSpc>
              <a:spcAft>
                <a:spcPts val="600"/>
              </a:spcAft>
            </a:pPr>
            <a:r>
              <a:rPr lang="en-US" sz="1800" dirty="0">
                <a:latin typeface="Calibri" panose="020F0502020204030204" pitchFamily="34" charset="0"/>
                <a:ea typeface="Calibri" panose="020F0502020204030204" pitchFamily="34" charset="0"/>
                <a:cs typeface="Calibri" panose="020F0502020204030204" pitchFamily="34" charset="0"/>
              </a:rPr>
              <a:t>However, 1/3 of trials have never updated</a:t>
            </a:r>
            <a:endParaRPr lang="en-US" sz="1800" b="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buFont typeface="Arial" panose="020B0604020202020204" pitchFamily="34" charset="0"/>
              <a:buChar char="•"/>
            </a:pPr>
            <a:r>
              <a:rPr lang="en-US" sz="2000" b="0" dirty="0">
                <a:latin typeface="Calibri" panose="020F0502020204030204" pitchFamily="34" charset="0"/>
                <a:ea typeface="Calibri" panose="020F0502020204030204" pitchFamily="34" charset="0"/>
                <a:cs typeface="Calibri" panose="020F0502020204030204" pitchFamily="34" charset="0"/>
              </a:rPr>
              <a:t>Trials that do update mainly provide updates to recruitment</a:t>
            </a:r>
          </a:p>
          <a:p>
            <a:pPr>
              <a:lnSpc>
                <a:spcPct val="90000"/>
              </a:lnSpc>
              <a:spcAft>
                <a:spcPts val="600"/>
              </a:spcAft>
              <a:buFont typeface="Arial" panose="020B0604020202020204" pitchFamily="34" charset="0"/>
              <a:buChar char="•"/>
            </a:pPr>
            <a:r>
              <a:rPr lang="en-US" sz="2000" b="0" dirty="0">
                <a:latin typeface="Calibri" panose="020F0502020204030204" pitchFamily="34" charset="0"/>
                <a:ea typeface="Calibri" panose="020F0502020204030204" pitchFamily="34" charset="0"/>
                <a:cs typeface="Calibri" panose="020F0502020204030204" pitchFamily="34" charset="0"/>
              </a:rPr>
              <a:t>Reminders by the ANZCTR or regulatory bodies appear to have some impact</a:t>
            </a:r>
          </a:p>
        </p:txBody>
      </p:sp>
    </p:spTree>
    <p:extLst>
      <p:ext uri="{BB962C8B-B14F-4D97-AF65-F5344CB8AC3E}">
        <p14:creationId xmlns:p14="http://schemas.microsoft.com/office/powerpoint/2010/main" val="1508039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AF44-F909-4580-862E-7EB331AAAEC3}"/>
              </a:ext>
            </a:extLst>
          </p:cNvPr>
          <p:cNvSpPr>
            <a:spLocks noGrp="1"/>
          </p:cNvSpPr>
          <p:nvPr>
            <p:ph type="title"/>
          </p:nvPr>
        </p:nvSpPr>
        <p:spPr/>
        <p:txBody>
          <a:bodyPr/>
          <a:lstStyle/>
          <a:p>
            <a:r>
              <a:rPr lang="en-AU" dirty="0"/>
              <a:t>Conclusions</a:t>
            </a:r>
          </a:p>
        </p:txBody>
      </p:sp>
      <p:sp>
        <p:nvSpPr>
          <p:cNvPr id="3" name="Content Placeholder 2">
            <a:extLst>
              <a:ext uri="{FF2B5EF4-FFF2-40B4-BE49-F238E27FC236}">
                <a16:creationId xmlns:a16="http://schemas.microsoft.com/office/drawing/2014/main" id="{A67A22E3-F41C-3D79-CF2D-8E7EB158010D}"/>
              </a:ext>
            </a:extLst>
          </p:cNvPr>
          <p:cNvSpPr txBox="1">
            <a:spLocks/>
          </p:cNvSpPr>
          <p:nvPr/>
        </p:nvSpPr>
        <p:spPr>
          <a:xfrm>
            <a:off x="457200" y="978194"/>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buFont typeface="Arial" panose="020B0604020202020204" pitchFamily="34" charset="0"/>
              <a:buChar char="•"/>
            </a:pPr>
            <a:r>
              <a:rPr lang="en-US" sz="2000" b="0" dirty="0">
                <a:latin typeface="Calibri" panose="020F0502020204030204" pitchFamily="34" charset="0"/>
                <a:ea typeface="Calibri" panose="020F0502020204030204" pitchFamily="34" charset="0"/>
                <a:cs typeface="Calibri" panose="020F0502020204030204" pitchFamily="34" charset="0"/>
              </a:rPr>
              <a:t>To encourage updates by trial sponsors, the ANZCTR will:</a:t>
            </a:r>
          </a:p>
          <a:p>
            <a:pPr lvl="1">
              <a:lnSpc>
                <a:spcPct val="90000"/>
              </a:lnSpc>
              <a:spcAft>
                <a:spcPts val="600"/>
              </a:spcAft>
            </a:pPr>
            <a:r>
              <a:rPr lang="en-US" sz="1800" dirty="0">
                <a:latin typeface="Calibri" panose="020F0502020204030204" pitchFamily="34" charset="0"/>
                <a:ea typeface="Calibri" panose="020F0502020204030204" pitchFamily="34" charset="0"/>
                <a:cs typeface="Calibri" panose="020F0502020204030204" pitchFamily="34" charset="0"/>
              </a:rPr>
              <a:t>T</a:t>
            </a:r>
            <a:r>
              <a:rPr lang="en-US" sz="1800" b="0" dirty="0">
                <a:latin typeface="Calibri" panose="020F0502020204030204" pitchFamily="34" charset="0"/>
                <a:ea typeface="Calibri" panose="020F0502020204030204" pitchFamily="34" charset="0"/>
                <a:cs typeface="Calibri" panose="020F0502020204030204" pitchFamily="34" charset="0"/>
              </a:rPr>
              <a:t>ailor reminders targeting key trial milestones</a:t>
            </a:r>
          </a:p>
          <a:p>
            <a:pPr lvl="1">
              <a:lnSpc>
                <a:spcPct val="90000"/>
              </a:lnSpc>
              <a:spcAft>
                <a:spcPts val="600"/>
              </a:spcAft>
            </a:pPr>
            <a:r>
              <a:rPr lang="en-US" sz="1800" dirty="0">
                <a:latin typeface="Calibri" panose="020F0502020204030204" pitchFamily="34" charset="0"/>
                <a:ea typeface="Calibri" panose="020F0502020204030204" pitchFamily="34" charset="0"/>
                <a:cs typeface="Calibri" panose="020F0502020204030204" pitchFamily="34" charset="0"/>
              </a:rPr>
              <a:t>E</a:t>
            </a:r>
            <a:r>
              <a:rPr lang="en-US" sz="1800" b="0" dirty="0">
                <a:latin typeface="Calibri" panose="020F0502020204030204" pitchFamily="34" charset="0"/>
                <a:ea typeface="Calibri" panose="020F0502020204030204" pitchFamily="34" charset="0"/>
                <a:cs typeface="Calibri" panose="020F0502020204030204" pitchFamily="34" charset="0"/>
              </a:rPr>
              <a:t>xplore automating some updates</a:t>
            </a:r>
          </a:p>
          <a:p>
            <a:pPr lvl="1">
              <a:lnSpc>
                <a:spcPct val="90000"/>
              </a:lnSpc>
              <a:spcAft>
                <a:spcPts val="600"/>
              </a:spcAft>
            </a:pPr>
            <a:r>
              <a:rPr lang="en-US" sz="1800" dirty="0">
                <a:latin typeface="Calibri" panose="020F0502020204030204" pitchFamily="34" charset="0"/>
                <a:ea typeface="Calibri" panose="020F0502020204030204" pitchFamily="34" charset="0"/>
                <a:cs typeface="Calibri" panose="020F0502020204030204" pitchFamily="34" charset="0"/>
              </a:rPr>
              <a:t>D</a:t>
            </a:r>
            <a:r>
              <a:rPr lang="en-US" sz="1800" b="0" dirty="0">
                <a:latin typeface="Calibri" panose="020F0502020204030204" pitchFamily="34" charset="0"/>
                <a:ea typeface="Calibri" panose="020F0502020204030204" pitchFamily="34" charset="0"/>
                <a:cs typeface="Calibri" panose="020F0502020204030204" pitchFamily="34" charset="0"/>
              </a:rPr>
              <a:t>evelop guidance on trial reporting with funding bodies, regulatory bodies, and other relevant entities</a:t>
            </a:r>
          </a:p>
        </p:txBody>
      </p:sp>
    </p:spTree>
    <p:extLst>
      <p:ext uri="{BB962C8B-B14F-4D97-AF65-F5344CB8AC3E}">
        <p14:creationId xmlns:p14="http://schemas.microsoft.com/office/powerpoint/2010/main" val="2520575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634415EC-033A-5FA9-CDB0-BC3A08348616}"/>
              </a:ext>
            </a:extLst>
          </p:cNvPr>
          <p:cNvSpPr>
            <a:spLocks noGrp="1"/>
          </p:cNvSpPr>
          <p:nvPr>
            <p:ph type="body" sz="quarter" idx="10"/>
          </p:nvPr>
        </p:nvSpPr>
        <p:spPr>
          <a:xfrm>
            <a:off x="358775" y="1952625"/>
            <a:ext cx="8426450" cy="619125"/>
          </a:xfrm>
        </p:spPr>
        <p:txBody>
          <a:bodyPr/>
          <a:lstStyle/>
          <a:p>
            <a:r>
              <a:rPr lang="en-US" dirty="0"/>
              <a:t>Thank you!</a:t>
            </a:r>
          </a:p>
          <a:p>
            <a:r>
              <a:rPr lang="en-US" dirty="0"/>
              <a:t>Contact: angie.barba@sydney.edu.au</a:t>
            </a:r>
            <a:endParaRPr lang="en-AU" dirty="0"/>
          </a:p>
        </p:txBody>
      </p:sp>
    </p:spTree>
    <p:extLst>
      <p:ext uri="{BB962C8B-B14F-4D97-AF65-F5344CB8AC3E}">
        <p14:creationId xmlns:p14="http://schemas.microsoft.com/office/powerpoint/2010/main" val="293387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AF44-F909-4580-862E-7EB331AAAEC3}"/>
              </a:ext>
            </a:extLst>
          </p:cNvPr>
          <p:cNvSpPr>
            <a:spLocks noGrp="1"/>
          </p:cNvSpPr>
          <p:nvPr>
            <p:ph type="title"/>
          </p:nvPr>
        </p:nvSpPr>
        <p:spPr/>
        <p:txBody>
          <a:bodyPr/>
          <a:lstStyle/>
          <a:p>
            <a:r>
              <a:rPr lang="en-AU" dirty="0"/>
              <a:t>The project</a:t>
            </a:r>
          </a:p>
        </p:txBody>
      </p:sp>
      <p:sp>
        <p:nvSpPr>
          <p:cNvPr id="3" name="Content Placeholder 2">
            <a:extLst>
              <a:ext uri="{FF2B5EF4-FFF2-40B4-BE49-F238E27FC236}">
                <a16:creationId xmlns:a16="http://schemas.microsoft.com/office/drawing/2014/main" id="{A67A22E3-F41C-3D79-CF2D-8E7EB158010D}"/>
              </a:ext>
            </a:extLst>
          </p:cNvPr>
          <p:cNvSpPr txBox="1">
            <a:spLocks/>
          </p:cNvSpPr>
          <p:nvPr/>
        </p:nvSpPr>
        <p:spPr>
          <a:xfrm>
            <a:off x="481693" y="1104054"/>
            <a:ext cx="3292051" cy="1896534"/>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buFont typeface="Arial" panose="020B0604020202020204" pitchFamily="34" charset="0"/>
              <a:buChar char="•"/>
            </a:pPr>
            <a:r>
              <a:rPr lang="en-US" sz="2200" b="0" dirty="0">
                <a:latin typeface="Calibri" panose="020F0502020204030204" pitchFamily="34" charset="0"/>
                <a:ea typeface="Calibri" panose="020F0502020204030204" pitchFamily="34" charset="0"/>
                <a:cs typeface="Calibri" panose="020F0502020204030204" pitchFamily="34" charset="0"/>
              </a:rPr>
              <a:t>To </a:t>
            </a:r>
            <a:r>
              <a:rPr lang="en-US" sz="2200" b="0" dirty="0" err="1">
                <a:latin typeface="Calibri" panose="020F0502020204030204" pitchFamily="34" charset="0"/>
                <a:ea typeface="Calibri" panose="020F0502020204030204" pitchFamily="34" charset="0"/>
                <a:cs typeface="Calibri" panose="020F0502020204030204" pitchFamily="34" charset="0"/>
              </a:rPr>
              <a:t>maximise</a:t>
            </a:r>
            <a:r>
              <a:rPr lang="en-US" sz="2200" b="0" dirty="0">
                <a:latin typeface="Calibri" panose="020F0502020204030204" pitchFamily="34" charset="0"/>
                <a:ea typeface="Calibri" panose="020F0502020204030204" pitchFamily="34" charset="0"/>
                <a:cs typeface="Calibri" panose="020F0502020204030204" pitchFamily="34" charset="0"/>
              </a:rPr>
              <a:t> the utility of the information available the ANZCTR, it is essential that information is current and reliable.</a:t>
            </a:r>
          </a:p>
          <a:p>
            <a:pPr>
              <a:lnSpc>
                <a:spcPct val="90000"/>
              </a:lnSpc>
              <a:spcAft>
                <a:spcPts val="600"/>
              </a:spcAft>
              <a:buFont typeface="Arial" panose="020B0604020202020204" pitchFamily="34" charset="0"/>
              <a:buChar char="•"/>
            </a:pPr>
            <a:r>
              <a:rPr lang="en-US" sz="2200" b="0" dirty="0">
                <a:latin typeface="Calibri" panose="020F0502020204030204" pitchFamily="34" charset="0"/>
                <a:ea typeface="Calibri" panose="020F0502020204030204" pitchFamily="34" charset="0"/>
                <a:cs typeface="Calibri" panose="020F0502020204030204" pitchFamily="34" charset="0"/>
              </a:rPr>
              <a:t>The ANZCTR is a Primary Registry with the WHO</a:t>
            </a:r>
            <a:r>
              <a:rPr lang="en-AU" sz="2200" b="0" dirty="0">
                <a:latin typeface="Calibri" panose="020F0502020204030204" pitchFamily="34" charset="0"/>
                <a:ea typeface="Calibri" panose="020F0502020204030204" pitchFamily="34" charset="0"/>
                <a:cs typeface="Calibri" panose="020F0502020204030204" pitchFamily="34" charset="0"/>
              </a:rPr>
              <a:t> Registry Network.</a:t>
            </a:r>
            <a:endParaRPr lang="en-NZ" sz="2200" b="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Chart 3">
            <a:extLst>
              <a:ext uri="{FF2B5EF4-FFF2-40B4-BE49-F238E27FC236}">
                <a16:creationId xmlns:a16="http://schemas.microsoft.com/office/drawing/2014/main" id="{CA30B2F5-9A88-F81E-4166-52C1DF442A67}"/>
              </a:ext>
            </a:extLst>
          </p:cNvPr>
          <p:cNvGraphicFramePr>
            <a:graphicFrameLocks/>
          </p:cNvGraphicFramePr>
          <p:nvPr>
            <p:extLst>
              <p:ext uri="{D42A27DB-BD31-4B8C-83A1-F6EECF244321}">
                <p14:modId xmlns:p14="http://schemas.microsoft.com/office/powerpoint/2010/main" val="3969062591"/>
              </p:ext>
            </p:extLst>
          </p:nvPr>
        </p:nvGraphicFramePr>
        <p:xfrm>
          <a:off x="5118480" y="860708"/>
          <a:ext cx="4166505" cy="3531456"/>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A blue and black logo&#10;&#10;Description automatically generated">
            <a:extLst>
              <a:ext uri="{FF2B5EF4-FFF2-40B4-BE49-F238E27FC236}">
                <a16:creationId xmlns:a16="http://schemas.microsoft.com/office/drawing/2014/main" id="{035232C5-E848-9841-F83C-2BA082AD3AE6}"/>
              </a:ext>
            </a:extLst>
          </p:cNvPr>
          <p:cNvPicPr>
            <a:picLocks noChangeAspect="1"/>
          </p:cNvPicPr>
          <p:nvPr/>
        </p:nvPicPr>
        <p:blipFill>
          <a:blip r:embed="rId4"/>
          <a:stretch>
            <a:fillRect/>
          </a:stretch>
        </p:blipFill>
        <p:spPr>
          <a:xfrm>
            <a:off x="4090307" y="1857068"/>
            <a:ext cx="4572000" cy="1016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AF44-F909-4580-862E-7EB331AAAEC3}"/>
              </a:ext>
            </a:extLst>
          </p:cNvPr>
          <p:cNvSpPr>
            <a:spLocks noGrp="1"/>
          </p:cNvSpPr>
          <p:nvPr>
            <p:ph type="title"/>
          </p:nvPr>
        </p:nvSpPr>
        <p:spPr/>
        <p:txBody>
          <a:bodyPr/>
          <a:lstStyle/>
          <a:p>
            <a:r>
              <a:rPr lang="en-AU" dirty="0"/>
              <a:t>The project - methods</a:t>
            </a:r>
          </a:p>
        </p:txBody>
      </p:sp>
      <p:sp>
        <p:nvSpPr>
          <p:cNvPr id="3" name="Content Placeholder 2">
            <a:extLst>
              <a:ext uri="{FF2B5EF4-FFF2-40B4-BE49-F238E27FC236}">
                <a16:creationId xmlns:a16="http://schemas.microsoft.com/office/drawing/2014/main" id="{A67A22E3-F41C-3D79-CF2D-8E7EB158010D}"/>
              </a:ext>
            </a:extLst>
          </p:cNvPr>
          <p:cNvSpPr txBox="1">
            <a:spLocks/>
          </p:cNvSpPr>
          <p:nvPr/>
        </p:nvSpPr>
        <p:spPr>
          <a:xfrm>
            <a:off x="358776" y="1490133"/>
            <a:ext cx="3025222" cy="2969070"/>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buFont typeface="Arial" panose="020B0604020202020204" pitchFamily="34" charset="0"/>
              <a:buChar char="•"/>
            </a:pPr>
            <a:r>
              <a:rPr lang="en-NZ" sz="2200" dirty="0">
                <a:latin typeface="Calibri" panose="020F0502020204030204" pitchFamily="34" charset="0"/>
                <a:ea typeface="Calibri" panose="020F0502020204030204" pitchFamily="34" charset="0"/>
                <a:cs typeface="Calibri" panose="020F0502020204030204" pitchFamily="34" charset="0"/>
              </a:rPr>
              <a:t>Study population: </a:t>
            </a:r>
            <a:r>
              <a:rPr lang="en-NZ" sz="2200" b="0" dirty="0">
                <a:latin typeface="Calibri" panose="020F0502020204030204" pitchFamily="34" charset="0"/>
                <a:ea typeface="Calibri" panose="020F0502020204030204" pitchFamily="34" charset="0"/>
                <a:cs typeface="Calibri" panose="020F0502020204030204" pitchFamily="34" charset="0"/>
              </a:rPr>
              <a:t>All interventional trials registered with the ANZCTR from 2015 to 2022. </a:t>
            </a:r>
          </a:p>
        </p:txBody>
      </p:sp>
      <p:sp>
        <p:nvSpPr>
          <p:cNvPr id="9" name="TextBox 8">
            <a:extLst>
              <a:ext uri="{FF2B5EF4-FFF2-40B4-BE49-F238E27FC236}">
                <a16:creationId xmlns:a16="http://schemas.microsoft.com/office/drawing/2014/main" id="{CEF27EDA-3582-E36A-1E8D-7D9BA8644A7D}"/>
              </a:ext>
            </a:extLst>
          </p:cNvPr>
          <p:cNvSpPr txBox="1"/>
          <p:nvPr/>
        </p:nvSpPr>
        <p:spPr>
          <a:xfrm>
            <a:off x="5261347" y="4389044"/>
            <a:ext cx="2883456" cy="307777"/>
          </a:xfrm>
          <a:prstGeom prst="rect">
            <a:avLst/>
          </a:prstGeom>
          <a:noFill/>
        </p:spPr>
        <p:txBody>
          <a:bodyPr wrap="square" rtlCol="0">
            <a:spAutoFit/>
          </a:bodyPr>
          <a:lstStyle/>
          <a:p>
            <a:r>
              <a:rPr lang="en-AU" sz="1400" dirty="0"/>
              <a:t>Total studies registered = 23,162</a:t>
            </a:r>
          </a:p>
        </p:txBody>
      </p:sp>
      <p:graphicFrame>
        <p:nvGraphicFramePr>
          <p:cNvPr id="5" name="Chart 4">
            <a:extLst>
              <a:ext uri="{FF2B5EF4-FFF2-40B4-BE49-F238E27FC236}">
                <a16:creationId xmlns:a16="http://schemas.microsoft.com/office/drawing/2014/main" id="{9FDA2A0A-F397-6CCE-DCE5-B18E8C8AEE9D}"/>
              </a:ext>
            </a:extLst>
          </p:cNvPr>
          <p:cNvGraphicFramePr>
            <a:graphicFrameLocks/>
          </p:cNvGraphicFramePr>
          <p:nvPr>
            <p:extLst>
              <p:ext uri="{D42A27DB-BD31-4B8C-83A1-F6EECF244321}">
                <p14:modId xmlns:p14="http://schemas.microsoft.com/office/powerpoint/2010/main" val="3077689774"/>
              </p:ext>
            </p:extLst>
          </p:nvPr>
        </p:nvGraphicFramePr>
        <p:xfrm>
          <a:off x="3302718" y="240864"/>
          <a:ext cx="6412125" cy="4287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7220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AF44-F909-4580-862E-7EB331AAAEC3}"/>
              </a:ext>
            </a:extLst>
          </p:cNvPr>
          <p:cNvSpPr>
            <a:spLocks noGrp="1"/>
          </p:cNvSpPr>
          <p:nvPr>
            <p:ph type="title"/>
          </p:nvPr>
        </p:nvSpPr>
        <p:spPr/>
        <p:txBody>
          <a:bodyPr/>
          <a:lstStyle/>
          <a:p>
            <a:r>
              <a:rPr lang="en-AU" dirty="0"/>
              <a:t>Have trials updated?</a:t>
            </a:r>
          </a:p>
        </p:txBody>
      </p:sp>
      <p:graphicFrame>
        <p:nvGraphicFramePr>
          <p:cNvPr id="4" name="Chart 3">
            <a:extLst>
              <a:ext uri="{FF2B5EF4-FFF2-40B4-BE49-F238E27FC236}">
                <a16:creationId xmlns:a16="http://schemas.microsoft.com/office/drawing/2014/main" id="{CA30B2F5-9A88-F81E-4166-52C1DF442A67}"/>
              </a:ext>
            </a:extLst>
          </p:cNvPr>
          <p:cNvGraphicFramePr>
            <a:graphicFrameLocks/>
          </p:cNvGraphicFramePr>
          <p:nvPr>
            <p:extLst>
              <p:ext uri="{D42A27DB-BD31-4B8C-83A1-F6EECF244321}">
                <p14:modId xmlns:p14="http://schemas.microsoft.com/office/powerpoint/2010/main" val="2152317946"/>
              </p:ext>
            </p:extLst>
          </p:nvPr>
        </p:nvGraphicFramePr>
        <p:xfrm>
          <a:off x="681946" y="860708"/>
          <a:ext cx="4166505" cy="353145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EF27EDA-3582-E36A-1E8D-7D9BA8644A7D}"/>
              </a:ext>
            </a:extLst>
          </p:cNvPr>
          <p:cNvSpPr txBox="1"/>
          <p:nvPr/>
        </p:nvSpPr>
        <p:spPr>
          <a:xfrm>
            <a:off x="5760003" y="4172527"/>
            <a:ext cx="2883457" cy="307777"/>
          </a:xfrm>
          <a:prstGeom prst="rect">
            <a:avLst/>
          </a:prstGeom>
          <a:noFill/>
        </p:spPr>
        <p:txBody>
          <a:bodyPr wrap="square" rtlCol="0">
            <a:spAutoFit/>
          </a:bodyPr>
          <a:lstStyle/>
          <a:p>
            <a:r>
              <a:rPr lang="en-AU" sz="1400" dirty="0"/>
              <a:t>Total interventional trials = 11,037</a:t>
            </a:r>
          </a:p>
        </p:txBody>
      </p:sp>
    </p:spTree>
    <p:extLst>
      <p:ext uri="{BB962C8B-B14F-4D97-AF65-F5344CB8AC3E}">
        <p14:creationId xmlns:p14="http://schemas.microsoft.com/office/powerpoint/2010/main" val="65011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AF44-F909-4580-862E-7EB331AAAEC3}"/>
              </a:ext>
            </a:extLst>
          </p:cNvPr>
          <p:cNvSpPr>
            <a:spLocks noGrp="1"/>
          </p:cNvSpPr>
          <p:nvPr>
            <p:ph type="title"/>
          </p:nvPr>
        </p:nvSpPr>
        <p:spPr/>
        <p:txBody>
          <a:bodyPr/>
          <a:lstStyle/>
          <a:p>
            <a:r>
              <a:rPr lang="en-AU" dirty="0"/>
              <a:t>The project</a:t>
            </a:r>
          </a:p>
        </p:txBody>
      </p:sp>
      <p:graphicFrame>
        <p:nvGraphicFramePr>
          <p:cNvPr id="4" name="Chart 3">
            <a:extLst>
              <a:ext uri="{FF2B5EF4-FFF2-40B4-BE49-F238E27FC236}">
                <a16:creationId xmlns:a16="http://schemas.microsoft.com/office/drawing/2014/main" id="{CA30B2F5-9A88-F81E-4166-52C1DF442A67}"/>
              </a:ext>
            </a:extLst>
          </p:cNvPr>
          <p:cNvGraphicFramePr>
            <a:graphicFrameLocks/>
          </p:cNvGraphicFramePr>
          <p:nvPr>
            <p:extLst>
              <p:ext uri="{D42A27DB-BD31-4B8C-83A1-F6EECF244321}">
                <p14:modId xmlns:p14="http://schemas.microsoft.com/office/powerpoint/2010/main" val="3903839509"/>
              </p:ext>
            </p:extLst>
          </p:nvPr>
        </p:nvGraphicFramePr>
        <p:xfrm>
          <a:off x="5118480" y="860708"/>
          <a:ext cx="4166505" cy="353145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F8055C5-F7B1-7B15-2D1C-F24A28189D35}"/>
              </a:ext>
            </a:extLst>
          </p:cNvPr>
          <p:cNvSpPr txBox="1"/>
          <p:nvPr/>
        </p:nvSpPr>
        <p:spPr>
          <a:xfrm>
            <a:off x="5760003" y="4172527"/>
            <a:ext cx="2883457" cy="307777"/>
          </a:xfrm>
          <a:prstGeom prst="rect">
            <a:avLst/>
          </a:prstGeom>
          <a:noFill/>
        </p:spPr>
        <p:txBody>
          <a:bodyPr wrap="square" rtlCol="0">
            <a:spAutoFit/>
          </a:bodyPr>
          <a:lstStyle/>
          <a:p>
            <a:r>
              <a:rPr lang="en-AU" sz="1400" dirty="0"/>
              <a:t>Total interventional trials = 11,037</a:t>
            </a:r>
          </a:p>
        </p:txBody>
      </p:sp>
      <p:graphicFrame>
        <p:nvGraphicFramePr>
          <p:cNvPr id="3" name="Chart 2">
            <a:extLst>
              <a:ext uri="{FF2B5EF4-FFF2-40B4-BE49-F238E27FC236}">
                <a16:creationId xmlns:a16="http://schemas.microsoft.com/office/drawing/2014/main" id="{A1C2EA23-12AF-2D22-02FD-D4EDFBF6FF4F}"/>
              </a:ext>
            </a:extLst>
          </p:cNvPr>
          <p:cNvGraphicFramePr>
            <a:graphicFrameLocks/>
          </p:cNvGraphicFramePr>
          <p:nvPr>
            <p:extLst>
              <p:ext uri="{D42A27DB-BD31-4B8C-83A1-F6EECF244321}">
                <p14:modId xmlns:p14="http://schemas.microsoft.com/office/powerpoint/2010/main" val="1696919919"/>
              </p:ext>
            </p:extLst>
          </p:nvPr>
        </p:nvGraphicFramePr>
        <p:xfrm>
          <a:off x="681946" y="860708"/>
          <a:ext cx="4166505" cy="35314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626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AF44-F909-4580-862E-7EB331AAAEC3}"/>
              </a:ext>
            </a:extLst>
          </p:cNvPr>
          <p:cNvSpPr>
            <a:spLocks noGrp="1"/>
          </p:cNvSpPr>
          <p:nvPr>
            <p:ph type="title"/>
          </p:nvPr>
        </p:nvSpPr>
        <p:spPr>
          <a:xfrm>
            <a:off x="358774" y="190935"/>
            <a:ext cx="8426450" cy="485387"/>
          </a:xfrm>
        </p:spPr>
        <p:txBody>
          <a:bodyPr/>
          <a:lstStyle/>
          <a:p>
            <a:r>
              <a:rPr lang="en-AU" dirty="0"/>
              <a:t>What is updated?</a:t>
            </a:r>
          </a:p>
        </p:txBody>
      </p:sp>
      <p:sp>
        <p:nvSpPr>
          <p:cNvPr id="3" name="Content Placeholder 2">
            <a:extLst>
              <a:ext uri="{FF2B5EF4-FFF2-40B4-BE49-F238E27FC236}">
                <a16:creationId xmlns:a16="http://schemas.microsoft.com/office/drawing/2014/main" id="{A67A22E3-F41C-3D79-CF2D-8E7EB158010D}"/>
              </a:ext>
            </a:extLst>
          </p:cNvPr>
          <p:cNvSpPr txBox="1">
            <a:spLocks/>
          </p:cNvSpPr>
          <p:nvPr/>
        </p:nvSpPr>
        <p:spPr>
          <a:xfrm>
            <a:off x="457199" y="1032380"/>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pPr>
            <a:endParaRPr lang="en-US" b="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2451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AF44-F909-4580-862E-7EB331AAAEC3}"/>
              </a:ext>
            </a:extLst>
          </p:cNvPr>
          <p:cNvSpPr>
            <a:spLocks noGrp="1"/>
          </p:cNvSpPr>
          <p:nvPr>
            <p:ph type="title"/>
          </p:nvPr>
        </p:nvSpPr>
        <p:spPr>
          <a:xfrm>
            <a:off x="358774" y="190935"/>
            <a:ext cx="8426450" cy="485387"/>
          </a:xfrm>
        </p:spPr>
        <p:txBody>
          <a:bodyPr/>
          <a:lstStyle/>
          <a:p>
            <a:r>
              <a:rPr lang="en-AU" dirty="0"/>
              <a:t>What is updated?</a:t>
            </a:r>
          </a:p>
        </p:txBody>
      </p:sp>
      <p:sp>
        <p:nvSpPr>
          <p:cNvPr id="3" name="Content Placeholder 2">
            <a:extLst>
              <a:ext uri="{FF2B5EF4-FFF2-40B4-BE49-F238E27FC236}">
                <a16:creationId xmlns:a16="http://schemas.microsoft.com/office/drawing/2014/main" id="{A67A22E3-F41C-3D79-CF2D-8E7EB158010D}"/>
              </a:ext>
            </a:extLst>
          </p:cNvPr>
          <p:cNvSpPr txBox="1">
            <a:spLocks/>
          </p:cNvSpPr>
          <p:nvPr/>
        </p:nvSpPr>
        <p:spPr>
          <a:xfrm>
            <a:off x="457199" y="1032380"/>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pPr>
            <a:endParaRPr lang="en-US" b="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5BC075C6-A29C-C1BC-8FDE-84263BBFB3A7}"/>
              </a:ext>
            </a:extLst>
          </p:cNvPr>
          <p:cNvGraphicFramePr>
            <a:graphicFrameLocks/>
          </p:cNvGraphicFramePr>
          <p:nvPr>
            <p:extLst>
              <p:ext uri="{D42A27DB-BD31-4B8C-83A1-F6EECF244321}">
                <p14:modId xmlns:p14="http://schemas.microsoft.com/office/powerpoint/2010/main" val="463137877"/>
              </p:ext>
            </p:extLst>
          </p:nvPr>
        </p:nvGraphicFramePr>
        <p:xfrm>
          <a:off x="358776" y="820212"/>
          <a:ext cx="8328025" cy="36718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F8C5ADD-D029-B782-13A1-EEB1004BEA9F}"/>
              </a:ext>
            </a:extLst>
          </p:cNvPr>
          <p:cNvSpPr txBox="1"/>
          <p:nvPr/>
        </p:nvSpPr>
        <p:spPr>
          <a:xfrm>
            <a:off x="5831840" y="4425336"/>
            <a:ext cx="3183466" cy="276999"/>
          </a:xfrm>
          <a:prstGeom prst="rect">
            <a:avLst/>
          </a:prstGeom>
          <a:noFill/>
        </p:spPr>
        <p:txBody>
          <a:bodyPr wrap="square" rtlCol="0">
            <a:spAutoFit/>
          </a:bodyPr>
          <a:lstStyle/>
          <a:p>
            <a:r>
              <a:rPr lang="en-AU" sz="1200" dirty="0">
                <a:latin typeface="Calibri" panose="020F0502020204030204" pitchFamily="34" charset="0"/>
                <a:ea typeface="Calibri" panose="020F0502020204030204" pitchFamily="34" charset="0"/>
                <a:cs typeface="Calibri" panose="020F0502020204030204" pitchFamily="34" charset="0"/>
              </a:rPr>
              <a:t>Note: percentages are of total updates made.</a:t>
            </a:r>
          </a:p>
        </p:txBody>
      </p:sp>
    </p:spTree>
    <p:extLst>
      <p:ext uri="{BB962C8B-B14F-4D97-AF65-F5344CB8AC3E}">
        <p14:creationId xmlns:p14="http://schemas.microsoft.com/office/powerpoint/2010/main" val="204290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7A22E3-F41C-3D79-CF2D-8E7EB158010D}"/>
              </a:ext>
            </a:extLst>
          </p:cNvPr>
          <p:cNvSpPr txBox="1">
            <a:spLocks/>
          </p:cNvSpPr>
          <p:nvPr/>
        </p:nvSpPr>
        <p:spPr>
          <a:xfrm>
            <a:off x="457199" y="1032380"/>
            <a:ext cx="8328025" cy="3531456"/>
          </a:xfrm>
          <a:prstGeom prst="rect">
            <a:avLst/>
          </a:prstGeom>
        </p:spPr>
        <p:txBody>
          <a:bodyPr>
            <a:noAutofit/>
          </a:bodyPr>
          <a:lst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spcAft>
                <a:spcPts val="600"/>
              </a:spcAft>
            </a:pPr>
            <a:endParaRPr lang="en-US" b="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5BC075C6-A29C-C1BC-8FDE-84263BBFB3A7}"/>
              </a:ext>
            </a:extLst>
          </p:cNvPr>
          <p:cNvGraphicFramePr>
            <a:graphicFrameLocks/>
          </p:cNvGraphicFramePr>
          <p:nvPr/>
        </p:nvGraphicFramePr>
        <p:xfrm>
          <a:off x="358776" y="820212"/>
          <a:ext cx="8328025" cy="367188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a:extLst>
              <a:ext uri="{FF2B5EF4-FFF2-40B4-BE49-F238E27FC236}">
                <a16:creationId xmlns:a16="http://schemas.microsoft.com/office/drawing/2014/main" id="{008BD44E-9570-72CC-CE14-2F0177AC0098}"/>
              </a:ext>
            </a:extLst>
          </p:cNvPr>
          <p:cNvCxnSpPr/>
          <p:nvPr/>
        </p:nvCxnSpPr>
        <p:spPr>
          <a:xfrm>
            <a:off x="3705012" y="1754288"/>
            <a:ext cx="0" cy="846667"/>
          </a:xfrm>
          <a:prstGeom prst="straightConnector1">
            <a:avLst/>
          </a:prstGeom>
          <a:ln>
            <a:tailEnd type="triangle"/>
          </a:ln>
          <a:effectLst/>
        </p:spPr>
        <p:style>
          <a:lnRef idx="3">
            <a:schemeClr val="accent1"/>
          </a:lnRef>
          <a:fillRef idx="0">
            <a:schemeClr val="accent1"/>
          </a:fillRef>
          <a:effectRef idx="2">
            <a:schemeClr val="accent1"/>
          </a:effectRef>
          <a:fontRef idx="minor">
            <a:schemeClr val="tx1"/>
          </a:fontRef>
        </p:style>
      </p:cxnSp>
      <p:sp>
        <p:nvSpPr>
          <p:cNvPr id="7" name="Title 1">
            <a:extLst>
              <a:ext uri="{FF2B5EF4-FFF2-40B4-BE49-F238E27FC236}">
                <a16:creationId xmlns:a16="http://schemas.microsoft.com/office/drawing/2014/main" id="{FEF52CD5-49FF-5668-8EDE-CA9197013411}"/>
              </a:ext>
            </a:extLst>
          </p:cNvPr>
          <p:cNvSpPr>
            <a:spLocks noGrp="1"/>
          </p:cNvSpPr>
          <p:nvPr>
            <p:ph type="title"/>
          </p:nvPr>
        </p:nvSpPr>
        <p:spPr>
          <a:xfrm>
            <a:off x="407986" y="169330"/>
            <a:ext cx="8426450" cy="485775"/>
          </a:xfrm>
        </p:spPr>
        <p:txBody>
          <a:bodyPr/>
          <a:lstStyle/>
          <a:p>
            <a:r>
              <a:rPr lang="en-AU" dirty="0"/>
              <a:t>What is updated?</a:t>
            </a:r>
          </a:p>
        </p:txBody>
      </p:sp>
    </p:spTree>
    <p:extLst>
      <p:ext uri="{BB962C8B-B14F-4D97-AF65-F5344CB8AC3E}">
        <p14:creationId xmlns:p14="http://schemas.microsoft.com/office/powerpoint/2010/main" val="2366215370"/>
      </p:ext>
    </p:extLst>
  </p:cSld>
  <p:clrMapOvr>
    <a:masterClrMapping/>
  </p:clrMapOvr>
</p:sld>
</file>

<file path=ppt/theme/theme1.xml><?xml version="1.0" encoding="utf-8"?>
<a:theme xmlns:a="http://schemas.openxmlformats.org/drawingml/2006/main" name="Master 1">
  <a:themeElements>
    <a:clrScheme name="Custom 1">
      <a:dk1>
        <a:sysClr val="windowText" lastClr="000000"/>
      </a:dk1>
      <a:lt1>
        <a:sysClr val="window" lastClr="FFFFFF"/>
      </a:lt1>
      <a:dk2>
        <a:srgbClr val="1F497D"/>
      </a:dk2>
      <a:lt2>
        <a:srgbClr val="EEECE1"/>
      </a:lt2>
      <a:accent1>
        <a:srgbClr val="F05133"/>
      </a:accent1>
      <a:accent2>
        <a:srgbClr val="808080"/>
      </a:accent2>
      <a:accent3>
        <a:srgbClr val="4C4C4C"/>
      </a:accent3>
      <a:accent4>
        <a:srgbClr val="CCCCCC"/>
      </a:accent4>
      <a:accent5>
        <a:srgbClr val="000000"/>
      </a:accent5>
      <a:accent6>
        <a:srgbClr val="FFB800"/>
      </a:accent6>
      <a:hlink>
        <a:srgbClr val="F05133"/>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ter 2">
  <a:themeElements>
    <a:clrScheme name="The University of Sydney_Color Theme">
      <a:dk1>
        <a:sysClr val="windowText" lastClr="000000"/>
      </a:dk1>
      <a:lt1>
        <a:sysClr val="window" lastClr="FFFFFF"/>
      </a:lt1>
      <a:dk2>
        <a:srgbClr val="0148A4"/>
      </a:dk2>
      <a:lt2>
        <a:srgbClr val="EEECE1"/>
      </a:lt2>
      <a:accent1>
        <a:srgbClr val="E64626"/>
      </a:accent1>
      <a:accent2>
        <a:srgbClr val="EF8025"/>
      </a:accent2>
      <a:accent3>
        <a:srgbClr val="FFB800"/>
      </a:accent3>
      <a:accent4>
        <a:srgbClr val="5C923E"/>
      </a:accent4>
      <a:accent5>
        <a:srgbClr val="5496DB"/>
      </a:accent5>
      <a:accent6>
        <a:srgbClr val="0148A4"/>
      </a:accent6>
      <a:hlink>
        <a:srgbClr val="E64626"/>
      </a:hlink>
      <a:folHlink>
        <a:srgbClr val="F05133"/>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2b3e37e-8171-485d-b10b-38dae7ed14a8}" enabled="0" method="" siteId="{82b3e37e-8171-485d-b10b-38dae7ed14a8}" removed="1"/>
</clbl:labelList>
</file>

<file path=docProps/app.xml><?xml version="1.0" encoding="utf-8"?>
<Properties xmlns="http://schemas.openxmlformats.org/officeDocument/2006/extended-properties" xmlns:vt="http://schemas.openxmlformats.org/officeDocument/2006/docPropsVTypes">
  <TotalTime>3690</TotalTime>
  <Words>1860</Words>
  <Application>Microsoft Office PowerPoint</Application>
  <PresentationFormat>On-screen Show (16:9)</PresentationFormat>
  <Paragraphs>238</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Lucida Grande</vt:lpstr>
      <vt:lpstr>System Font Regular</vt:lpstr>
      <vt:lpstr>Tw Cen MT</vt:lpstr>
      <vt:lpstr>Master 1</vt:lpstr>
      <vt:lpstr>Master 2</vt:lpstr>
      <vt:lpstr>Exploring updating behaviours of trial sponsors for trials registered in the Australian New Zealand Clinical Trials Registry</vt:lpstr>
      <vt:lpstr>PowerPoint Presentation</vt:lpstr>
      <vt:lpstr>The project</vt:lpstr>
      <vt:lpstr>The project - methods</vt:lpstr>
      <vt:lpstr>Have trials updated?</vt:lpstr>
      <vt:lpstr>The project</vt:lpstr>
      <vt:lpstr>What is updated?</vt:lpstr>
      <vt:lpstr>What is updated?</vt:lpstr>
      <vt:lpstr>What is updated?</vt:lpstr>
      <vt:lpstr>What is updated?</vt:lpstr>
      <vt:lpstr>What is updated?</vt:lpstr>
      <vt:lpstr>Recruitment stage</vt:lpstr>
      <vt:lpstr>Recruitment stage</vt:lpstr>
      <vt:lpstr>Recruitment stage</vt:lpstr>
      <vt:lpstr>Recruitment stage</vt:lpstr>
      <vt:lpstr>When do updates happen?</vt:lpstr>
      <vt:lpstr>When do updates happen?</vt:lpstr>
      <vt:lpstr>When do updates happen?</vt:lpstr>
      <vt:lpstr>When do updates happen?</vt:lpstr>
      <vt:lpstr>For those registered prior to ethics?</vt:lpstr>
      <vt:lpstr>For those registered prior to ethics?</vt:lpstr>
      <vt:lpstr>Conclusions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Evelyn Lloveda</dc:creator>
  <cp:lastModifiedBy>Angie Barba</cp:lastModifiedBy>
  <cp:revision>195</cp:revision>
  <dcterms:modified xsi:type="dcterms:W3CDTF">2023-11-23T01:04:14Z</dcterms:modified>
</cp:coreProperties>
</file>